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5"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y="6858000" cx="12192000"/>
  <p:notesSz cx="6858000" cy="9144000"/>
  <p:embeddedFontLst>
    <p:embeddedFont>
      <p:font typeface="Century Gothic"/>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CenturyGothic-bold.fntdata"/><Relationship Id="rId23" Type="http://schemas.openxmlformats.org/officeDocument/2006/relationships/font" Target="fonts/CenturyGothic-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CenturyGothic-boldItalic.fntdata"/><Relationship Id="rId25" Type="http://schemas.openxmlformats.org/officeDocument/2006/relationships/font" Target="fonts/CenturyGothic-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 name="Google Shape;14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Google Shape;220;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1" name="Google Shape;22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8" name="Shape 228"/>
        <p:cNvGrpSpPr/>
        <p:nvPr/>
      </p:nvGrpSpPr>
      <p:grpSpPr>
        <a:xfrm>
          <a:off x="0" y="0"/>
          <a:ext cx="0" cy="0"/>
          <a:chOff x="0" y="0"/>
          <a:chExt cx="0" cy="0"/>
        </a:xfrm>
      </p:grpSpPr>
      <p:sp>
        <p:nvSpPr>
          <p:cNvPr id="229" name="Google Shape;229;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0" name="Google Shape;230;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Blue is applicant’s action. Red is DEC’s action.</a:t>
            </a:r>
            <a:endParaRPr/>
          </a:p>
        </p:txBody>
      </p:sp>
      <p:sp>
        <p:nvSpPr>
          <p:cNvPr id="231" name="Google Shape;231;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5" name="Shape 235"/>
        <p:cNvGrpSpPr/>
        <p:nvPr/>
      </p:nvGrpSpPr>
      <p:grpSpPr>
        <a:xfrm>
          <a:off x="0" y="0"/>
          <a:ext cx="0" cy="0"/>
          <a:chOff x="0" y="0"/>
          <a:chExt cx="0" cy="0"/>
        </a:xfrm>
      </p:grpSpPr>
      <p:sp>
        <p:nvSpPr>
          <p:cNvPr id="236" name="Google Shape;236;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7" name="Google Shape;23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2" name="Shape 242"/>
        <p:cNvGrpSpPr/>
        <p:nvPr/>
      </p:nvGrpSpPr>
      <p:grpSpPr>
        <a:xfrm>
          <a:off x="0" y="0"/>
          <a:ext cx="0" cy="0"/>
          <a:chOff x="0" y="0"/>
          <a:chExt cx="0" cy="0"/>
        </a:xfrm>
      </p:grpSpPr>
      <p:sp>
        <p:nvSpPr>
          <p:cNvPr id="243" name="Google Shape;243;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4" name="Google Shape;24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8" name="Shape 248"/>
        <p:cNvGrpSpPr/>
        <p:nvPr/>
      </p:nvGrpSpPr>
      <p:grpSpPr>
        <a:xfrm>
          <a:off x="0" y="0"/>
          <a:ext cx="0" cy="0"/>
          <a:chOff x="0" y="0"/>
          <a:chExt cx="0" cy="0"/>
        </a:xfrm>
      </p:grpSpPr>
      <p:sp>
        <p:nvSpPr>
          <p:cNvPr id="249" name="Google Shape;249;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0" name="Google Shape;250;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Permit includes discharge authorization, effluent limits and monitoring requirements, additional effluent and storm water monitoring requirements, approval for a mixing zone for manganese, color and whole effluent toxicity, quality assurance project plan, best management practices plan, and removed substances. Effective March 1, 2020 and expires February 28, 2025. Important: must reapply on or before September 1, 20204, 180 days before experiation. </a:t>
            </a:r>
            <a:endParaRPr/>
          </a:p>
        </p:txBody>
      </p:sp>
      <p:sp>
        <p:nvSpPr>
          <p:cNvPr id="251" name="Google Shape;251;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6" name="Shape 256"/>
        <p:cNvGrpSpPr/>
        <p:nvPr/>
      </p:nvGrpSpPr>
      <p:grpSpPr>
        <a:xfrm>
          <a:off x="0" y="0"/>
          <a:ext cx="0" cy="0"/>
          <a:chOff x="0" y="0"/>
          <a:chExt cx="0" cy="0"/>
        </a:xfrm>
      </p:grpSpPr>
      <p:sp>
        <p:nvSpPr>
          <p:cNvPr id="257" name="Google Shape;257;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8" name="Google Shape;258;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2" name="Shape 262"/>
        <p:cNvGrpSpPr/>
        <p:nvPr/>
      </p:nvGrpSpPr>
      <p:grpSpPr>
        <a:xfrm>
          <a:off x="0" y="0"/>
          <a:ext cx="0" cy="0"/>
          <a:chOff x="0" y="0"/>
          <a:chExt cx="0" cy="0"/>
        </a:xfrm>
      </p:grpSpPr>
      <p:sp>
        <p:nvSpPr>
          <p:cNvPr id="263" name="Google Shape;263;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4" name="Google Shape;264;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Honey buckets are plastic-lined buckets collecting human waste. 3,300 homes in 30 communities lack proper systems. Program VSW  is headed by project manager Young Ha</a:t>
            </a:r>
            <a:endParaRPr/>
          </a:p>
        </p:txBody>
      </p:sp>
      <p:sp>
        <p:nvSpPr>
          <p:cNvPr id="265" name="Google Shape;265;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9" name="Shape 269"/>
        <p:cNvGrpSpPr/>
        <p:nvPr/>
      </p:nvGrpSpPr>
      <p:grpSpPr>
        <a:xfrm>
          <a:off x="0" y="0"/>
          <a:ext cx="0" cy="0"/>
          <a:chOff x="0" y="0"/>
          <a:chExt cx="0" cy="0"/>
        </a:xfrm>
      </p:grpSpPr>
      <p:sp>
        <p:nvSpPr>
          <p:cNvPr id="270" name="Google Shape;270;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1" name="Google Shape;271;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8" name="Shape 278"/>
        <p:cNvGrpSpPr/>
        <p:nvPr/>
      </p:nvGrpSpPr>
      <p:grpSpPr>
        <a:xfrm>
          <a:off x="0" y="0"/>
          <a:ext cx="0" cy="0"/>
          <a:chOff x="0" y="0"/>
          <a:chExt cx="0" cy="0"/>
        </a:xfrm>
      </p:grpSpPr>
      <p:sp>
        <p:nvSpPr>
          <p:cNvPr id="279" name="Google Shape;279;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0" name="Google Shape;280;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1" name="Google Shape;281;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 name="Google Shape;152;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Wastewater treatment is crucial because everything we put into our wastewater cannot 100% be removed even in treatment and we must be vigilant and maintain high standards so our surface water remains clean enough for consumption and daily use.</a:t>
            </a:r>
            <a:endParaRPr/>
          </a:p>
        </p:txBody>
      </p:sp>
      <p:sp>
        <p:nvSpPr>
          <p:cNvPr id="153" name="Google Shape;153;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Google Shape;16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5" name="Google Shape;165;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Clean Water Act prohibits discharge of pollutants from a point source in water into a water of the U.S. unless the discharging facility has a wastewater discharge permit. Section 402 created the National Pollutant Discharge Elimination System. EPA retains permitting and enforcement authority in some facilities in Alaska, including federal facilities in Denali National Park, Indian country.</a:t>
            </a:r>
            <a:endParaRPr/>
          </a:p>
        </p:txBody>
      </p:sp>
      <p:sp>
        <p:nvSpPr>
          <p:cNvPr id="166" name="Google Shape;166;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2" name="Google Shape;172;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Pollutants include sludge, heavily metals, oil, and dirt. Standards for EPA include both drinking standards and effluent standards.</a:t>
            </a:r>
            <a:endParaRPr/>
          </a:p>
        </p:txBody>
      </p:sp>
      <p:sp>
        <p:nvSpPr>
          <p:cNvPr id="173" name="Google Shape;173;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Google Shape;17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9" name="Google Shape;179;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Each has a general or individual permit.</a:t>
            </a:r>
            <a:endParaRPr/>
          </a:p>
        </p:txBody>
      </p:sp>
      <p:sp>
        <p:nvSpPr>
          <p:cNvPr id="180" name="Google Shape;180;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Google Shape;18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8" name="Google Shape;18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General permits are issued to facilities that meet established conditions and limits within a given territory. </a:t>
            </a:r>
            <a:endParaRPr/>
          </a:p>
        </p:txBody>
      </p:sp>
      <p:sp>
        <p:nvSpPr>
          <p:cNvPr id="189" name="Google Shape;189;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 name="Shape 199"/>
        <p:cNvGrpSpPr/>
        <p:nvPr/>
      </p:nvGrpSpPr>
      <p:grpSpPr>
        <a:xfrm>
          <a:off x="0" y="0"/>
          <a:ext cx="0" cy="0"/>
          <a:chOff x="0" y="0"/>
          <a:chExt cx="0" cy="0"/>
        </a:xfrm>
      </p:grpSpPr>
      <p:sp>
        <p:nvSpPr>
          <p:cNvPr id="200" name="Google Shape;20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1" name="Google Shape;201;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Earl Crapps is the program manager of the Domestic/Municipal Wastewater Permitting program and of the Industrial/Non-domestic wastewater section. Marie Klingman is the staff contact in Fairbanks.</a:t>
            </a:r>
            <a:endParaRPr/>
          </a:p>
          <a:p>
            <a:pPr indent="0" lvl="0" marL="0" rtl="0" algn="l">
              <a:spcBef>
                <a:spcPts val="0"/>
              </a:spcBef>
              <a:spcAft>
                <a:spcPts val="0"/>
              </a:spcAft>
              <a:buNone/>
            </a:pPr>
            <a:r>
              <a:t/>
            </a:r>
            <a:endParaRPr/>
          </a:p>
        </p:txBody>
      </p:sp>
      <p:sp>
        <p:nvSpPr>
          <p:cNvPr id="202" name="Google Shape;202;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Google Shape;20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8" name="Google Shape;208;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Earl Crapps is the program manager of the Industrial/Non-domestic wastewater section.</a:t>
            </a:r>
            <a:endParaRPr/>
          </a:p>
        </p:txBody>
      </p:sp>
      <p:sp>
        <p:nvSpPr>
          <p:cNvPr id="209" name="Google Shape;209;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 name="Shape 213"/>
        <p:cNvGrpSpPr/>
        <p:nvPr/>
      </p:nvGrpSpPr>
      <p:grpSpPr>
        <a:xfrm>
          <a:off x="0" y="0"/>
          <a:ext cx="0" cy="0"/>
          <a:chOff x="0" y="0"/>
          <a:chExt cx="0" cy="0"/>
        </a:xfrm>
      </p:grpSpPr>
      <p:sp>
        <p:nvSpPr>
          <p:cNvPr id="214" name="Google Shape;214;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5" name="Google Shape;21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6" name="Shape 16"/>
        <p:cNvGrpSpPr/>
        <p:nvPr/>
      </p:nvGrpSpPr>
      <p:grpSpPr>
        <a:xfrm>
          <a:off x="0" y="0"/>
          <a:ext cx="0" cy="0"/>
          <a:chOff x="0" y="0"/>
          <a:chExt cx="0" cy="0"/>
        </a:xfrm>
      </p:grpSpPr>
      <p:pic>
        <p:nvPicPr>
          <p:cNvPr descr="C2-HD-BTM.png" id="17" name="Google Shape;17;p2"/>
          <p:cNvPicPr preferRelativeResize="0"/>
          <p:nvPr/>
        </p:nvPicPr>
        <p:blipFill rotWithShape="1">
          <a:blip r:embed="rId2">
            <a:alphaModFix/>
          </a:blip>
          <a:srcRect b="0" l="0" r="0" t="0"/>
          <a:stretch/>
        </p:blipFill>
        <p:spPr>
          <a:xfrm>
            <a:off x="0" y="4375150"/>
            <a:ext cx="12192000" cy="2482850"/>
          </a:xfrm>
          <a:prstGeom prst="rect">
            <a:avLst/>
          </a:prstGeom>
          <a:noFill/>
          <a:ln>
            <a:noFill/>
          </a:ln>
        </p:spPr>
      </p:pic>
      <p:sp>
        <p:nvSpPr>
          <p:cNvPr id="18" name="Google Shape;18;p2"/>
          <p:cNvSpPr txBox="1"/>
          <p:nvPr>
            <p:ph type="ctrTitle"/>
          </p:nvPr>
        </p:nvSpPr>
        <p:spPr>
          <a:xfrm>
            <a:off x="1371600" y="1803405"/>
            <a:ext cx="9448800" cy="1825096"/>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entury Gothic"/>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2"/>
          <p:cNvSpPr txBox="1"/>
          <p:nvPr>
            <p:ph idx="1" type="subTitle"/>
          </p:nvPr>
        </p:nvSpPr>
        <p:spPr>
          <a:xfrm>
            <a:off x="1371600" y="3632201"/>
            <a:ext cx="9448800" cy="685800"/>
          </a:xfrm>
          <a:prstGeom prst="rect">
            <a:avLst/>
          </a:prstGeom>
          <a:noFill/>
          <a:ln>
            <a:noFill/>
          </a:ln>
        </p:spPr>
        <p:txBody>
          <a:bodyPr anchorCtr="0" anchor="t" bIns="45700" lIns="91425" spcFirstLastPara="1" rIns="91425" wrap="square" tIns="45700">
            <a:noAutofit/>
          </a:bodyPr>
          <a:lstStyle>
            <a:lvl1pPr lvl="0" algn="l">
              <a:lnSpc>
                <a:spcPct val="90000"/>
              </a:lnSpc>
              <a:spcBef>
                <a:spcPts val="1000"/>
              </a:spcBef>
              <a:spcAft>
                <a:spcPts val="0"/>
              </a:spcAft>
              <a:buClr>
                <a:schemeClr val="dk1"/>
              </a:buClr>
              <a:buSzPts val="2000"/>
              <a:buNone/>
              <a:defRPr sz="20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0" name="Google Shape;20;p2"/>
          <p:cNvSpPr txBox="1"/>
          <p:nvPr>
            <p:ph idx="10" type="dt"/>
          </p:nvPr>
        </p:nvSpPr>
        <p:spPr>
          <a:xfrm>
            <a:off x="7909561" y="4314328"/>
            <a:ext cx="2910840" cy="374642"/>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
          <p:cNvSpPr txBox="1"/>
          <p:nvPr>
            <p:ph idx="11" type="ftr"/>
          </p:nvPr>
        </p:nvSpPr>
        <p:spPr>
          <a:xfrm>
            <a:off x="1371600" y="4323845"/>
            <a:ext cx="6400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
          <p:cNvSpPr txBox="1"/>
          <p:nvPr>
            <p:ph idx="12" type="sldNum"/>
          </p:nvPr>
        </p:nvSpPr>
        <p:spPr>
          <a:xfrm>
            <a:off x="8077200" y="1430866"/>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anoramic Picture with Caption">
  <p:cSld name="Panoramic Picture with Caption">
    <p:spTree>
      <p:nvGrpSpPr>
        <p:cNvPr id="75" name="Shape 75"/>
        <p:cNvGrpSpPr/>
        <p:nvPr/>
      </p:nvGrpSpPr>
      <p:grpSpPr>
        <a:xfrm>
          <a:off x="0" y="0"/>
          <a:ext cx="0" cy="0"/>
          <a:chOff x="0" y="0"/>
          <a:chExt cx="0" cy="0"/>
        </a:xfrm>
      </p:grpSpPr>
      <p:sp>
        <p:nvSpPr>
          <p:cNvPr id="76" name="Google Shape;76;p11"/>
          <p:cNvSpPr txBox="1"/>
          <p:nvPr>
            <p:ph type="title"/>
          </p:nvPr>
        </p:nvSpPr>
        <p:spPr>
          <a:xfrm>
            <a:off x="685777" y="4697360"/>
            <a:ext cx="10822034" cy="819355"/>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11"/>
          <p:cNvSpPr/>
          <p:nvPr>
            <p:ph idx="2" type="pic"/>
          </p:nvPr>
        </p:nvSpPr>
        <p:spPr>
          <a:xfrm>
            <a:off x="681727" y="941439"/>
            <a:ext cx="10821840" cy="3478161"/>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entury Gothic"/>
                <a:ea typeface="Century Gothic"/>
                <a:cs typeface="Century Gothic"/>
                <a:sym typeface="Century Gothic"/>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entury Gothic"/>
                <a:ea typeface="Century Gothic"/>
                <a:cs typeface="Century Gothic"/>
                <a:sym typeface="Century Gothic"/>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entury Gothic"/>
                <a:ea typeface="Century Gothic"/>
                <a:cs typeface="Century Gothic"/>
                <a:sym typeface="Century Gothic"/>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9pPr>
          </a:lstStyle>
          <a:p/>
        </p:txBody>
      </p:sp>
      <p:sp>
        <p:nvSpPr>
          <p:cNvPr id="78" name="Google Shape;78;p11"/>
          <p:cNvSpPr txBox="1"/>
          <p:nvPr>
            <p:ph idx="1" type="body"/>
          </p:nvPr>
        </p:nvSpPr>
        <p:spPr>
          <a:xfrm>
            <a:off x="685800" y="5516715"/>
            <a:ext cx="10820400" cy="701969"/>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9" name="Google Shape;79;p11"/>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1"/>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11"/>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aption" showMasterSp="0">
  <p:cSld name="Title and Caption">
    <p:spTree>
      <p:nvGrpSpPr>
        <p:cNvPr id="82" name="Shape 82"/>
        <p:cNvGrpSpPr/>
        <p:nvPr/>
      </p:nvGrpSpPr>
      <p:grpSpPr>
        <a:xfrm>
          <a:off x="0" y="0"/>
          <a:ext cx="0" cy="0"/>
          <a:chOff x="0" y="0"/>
          <a:chExt cx="0" cy="0"/>
        </a:xfrm>
      </p:grpSpPr>
      <p:pic>
        <p:nvPicPr>
          <p:cNvPr descr="C2-HD-BTM.png" id="83" name="Google Shape;83;p12"/>
          <p:cNvPicPr preferRelativeResize="0"/>
          <p:nvPr/>
        </p:nvPicPr>
        <p:blipFill rotWithShape="1">
          <a:blip r:embed="rId2">
            <a:alphaModFix/>
          </a:blip>
          <a:srcRect b="0" l="0" r="0" t="0"/>
          <a:stretch/>
        </p:blipFill>
        <p:spPr>
          <a:xfrm>
            <a:off x="0" y="4375150"/>
            <a:ext cx="12192000" cy="2482850"/>
          </a:xfrm>
          <a:prstGeom prst="rect">
            <a:avLst/>
          </a:prstGeom>
          <a:noFill/>
          <a:ln>
            <a:noFill/>
          </a:ln>
        </p:spPr>
      </p:pic>
      <p:sp>
        <p:nvSpPr>
          <p:cNvPr id="84" name="Google Shape;84;p12"/>
          <p:cNvSpPr txBox="1"/>
          <p:nvPr>
            <p:ph type="title"/>
          </p:nvPr>
        </p:nvSpPr>
        <p:spPr>
          <a:xfrm>
            <a:off x="685800" y="753532"/>
            <a:ext cx="10820400" cy="2802467"/>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 name="Google Shape;85;p12"/>
          <p:cNvSpPr txBox="1"/>
          <p:nvPr>
            <p:ph idx="1" type="body"/>
          </p:nvPr>
        </p:nvSpPr>
        <p:spPr>
          <a:xfrm>
            <a:off x="1024467" y="3649133"/>
            <a:ext cx="10130516" cy="999067"/>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6" name="Google Shape;86;p12"/>
          <p:cNvSpPr txBox="1"/>
          <p:nvPr>
            <p:ph idx="10" type="dt"/>
          </p:nvPr>
        </p:nvSpPr>
        <p:spPr>
          <a:xfrm>
            <a:off x="7814452" y="381000"/>
            <a:ext cx="29108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2"/>
          <p:cNvSpPr txBox="1"/>
          <p:nvPr>
            <p:ph idx="11" type="ftr"/>
          </p:nvPr>
        </p:nvSpPr>
        <p:spPr>
          <a:xfrm>
            <a:off x="685800" y="379941"/>
            <a:ext cx="699149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12"/>
          <p:cNvSpPr txBox="1"/>
          <p:nvPr>
            <p:ph idx="12" type="sldNum"/>
          </p:nvPr>
        </p:nvSpPr>
        <p:spPr>
          <a:xfrm>
            <a:off x="10862452" y="381000"/>
            <a:ext cx="64374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with Caption" showMasterSp="0">
  <p:cSld name="Quote with Caption">
    <p:spTree>
      <p:nvGrpSpPr>
        <p:cNvPr id="89" name="Shape 89"/>
        <p:cNvGrpSpPr/>
        <p:nvPr/>
      </p:nvGrpSpPr>
      <p:grpSpPr>
        <a:xfrm>
          <a:off x="0" y="0"/>
          <a:ext cx="0" cy="0"/>
          <a:chOff x="0" y="0"/>
          <a:chExt cx="0" cy="0"/>
        </a:xfrm>
      </p:grpSpPr>
      <p:pic>
        <p:nvPicPr>
          <p:cNvPr descr="C2-HD-BTM.png" id="90" name="Google Shape;90;p13"/>
          <p:cNvPicPr preferRelativeResize="0"/>
          <p:nvPr/>
        </p:nvPicPr>
        <p:blipFill rotWithShape="1">
          <a:blip r:embed="rId2">
            <a:alphaModFix/>
          </a:blip>
          <a:srcRect b="0" l="0" r="0" t="0"/>
          <a:stretch/>
        </p:blipFill>
        <p:spPr>
          <a:xfrm>
            <a:off x="0" y="4375150"/>
            <a:ext cx="12192000" cy="2482850"/>
          </a:xfrm>
          <a:prstGeom prst="rect">
            <a:avLst/>
          </a:prstGeom>
          <a:noFill/>
          <a:ln>
            <a:noFill/>
          </a:ln>
        </p:spPr>
      </p:pic>
      <p:sp>
        <p:nvSpPr>
          <p:cNvPr id="91" name="Google Shape;91;p13"/>
          <p:cNvSpPr txBox="1"/>
          <p:nvPr>
            <p:ph type="title"/>
          </p:nvPr>
        </p:nvSpPr>
        <p:spPr>
          <a:xfrm>
            <a:off x="1024467" y="753533"/>
            <a:ext cx="10151533" cy="260449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13"/>
          <p:cNvSpPr txBox="1"/>
          <p:nvPr>
            <p:ph idx="1" type="body"/>
          </p:nvPr>
        </p:nvSpPr>
        <p:spPr>
          <a:xfrm>
            <a:off x="1303865" y="3365556"/>
            <a:ext cx="9592736" cy="44444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400"/>
              <a:buNone/>
              <a:defRPr sz="14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93" name="Google Shape;93;p13"/>
          <p:cNvSpPr txBox="1"/>
          <p:nvPr>
            <p:ph idx="2" type="body"/>
          </p:nvPr>
        </p:nvSpPr>
        <p:spPr>
          <a:xfrm>
            <a:off x="1024467" y="3959862"/>
            <a:ext cx="10151533" cy="679871"/>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94" name="Google Shape;94;p13"/>
          <p:cNvSpPr txBox="1"/>
          <p:nvPr>
            <p:ph idx="10" type="dt"/>
          </p:nvPr>
        </p:nvSpPr>
        <p:spPr>
          <a:xfrm>
            <a:off x="7814452" y="381000"/>
            <a:ext cx="29108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13"/>
          <p:cNvSpPr txBox="1"/>
          <p:nvPr>
            <p:ph idx="11" type="ftr"/>
          </p:nvPr>
        </p:nvSpPr>
        <p:spPr>
          <a:xfrm>
            <a:off x="685800" y="379941"/>
            <a:ext cx="699149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13"/>
          <p:cNvSpPr txBox="1"/>
          <p:nvPr>
            <p:ph idx="12" type="sldNum"/>
          </p:nvPr>
        </p:nvSpPr>
        <p:spPr>
          <a:xfrm>
            <a:off x="10862452" y="381000"/>
            <a:ext cx="64374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97" name="Google Shape;97;p13"/>
          <p:cNvSpPr txBox="1"/>
          <p:nvPr/>
        </p:nvSpPr>
        <p:spPr>
          <a:xfrm>
            <a:off x="476250" y="933450"/>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8000"/>
              <a:buFont typeface="Century Gothic"/>
              <a:buNone/>
            </a:pPr>
            <a:r>
              <a:rPr b="0" i="0" lang="en-US" sz="8000" u="none" cap="none" strike="noStrike">
                <a:solidFill>
                  <a:schemeClr val="dk1"/>
                </a:solidFill>
                <a:latin typeface="Century Gothic"/>
                <a:ea typeface="Century Gothic"/>
                <a:cs typeface="Century Gothic"/>
                <a:sym typeface="Century Gothic"/>
              </a:rPr>
              <a:t>“</a:t>
            </a:r>
            <a:endParaRPr/>
          </a:p>
        </p:txBody>
      </p:sp>
      <p:sp>
        <p:nvSpPr>
          <p:cNvPr id="98" name="Google Shape;98;p13"/>
          <p:cNvSpPr txBox="1"/>
          <p:nvPr/>
        </p:nvSpPr>
        <p:spPr>
          <a:xfrm>
            <a:off x="10984230" y="2701290"/>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8000"/>
              <a:buFont typeface="Century Gothic"/>
              <a:buNone/>
            </a:pPr>
            <a:r>
              <a:rPr b="0" i="0" lang="en-US" sz="8000" u="none" cap="none" strike="noStrike">
                <a:solidFill>
                  <a:schemeClr val="dk1"/>
                </a:solidFill>
                <a:latin typeface="Century Gothic"/>
                <a:ea typeface="Century Gothic"/>
                <a:cs typeface="Century Gothic"/>
                <a:sym typeface="Century Gothic"/>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ame Card" showMasterSp="0">
  <p:cSld name="Name Card">
    <p:spTree>
      <p:nvGrpSpPr>
        <p:cNvPr id="99" name="Shape 99"/>
        <p:cNvGrpSpPr/>
        <p:nvPr/>
      </p:nvGrpSpPr>
      <p:grpSpPr>
        <a:xfrm>
          <a:off x="0" y="0"/>
          <a:ext cx="0" cy="0"/>
          <a:chOff x="0" y="0"/>
          <a:chExt cx="0" cy="0"/>
        </a:xfrm>
      </p:grpSpPr>
      <p:pic>
        <p:nvPicPr>
          <p:cNvPr descr="C2-HD-BTM.png" id="100" name="Google Shape;100;p14"/>
          <p:cNvPicPr preferRelativeResize="0"/>
          <p:nvPr/>
        </p:nvPicPr>
        <p:blipFill rotWithShape="1">
          <a:blip r:embed="rId2">
            <a:alphaModFix/>
          </a:blip>
          <a:srcRect b="0" l="0" r="0" t="0"/>
          <a:stretch/>
        </p:blipFill>
        <p:spPr>
          <a:xfrm>
            <a:off x="0" y="4375150"/>
            <a:ext cx="12192000" cy="2482850"/>
          </a:xfrm>
          <a:prstGeom prst="rect">
            <a:avLst/>
          </a:prstGeom>
          <a:noFill/>
          <a:ln>
            <a:noFill/>
          </a:ln>
        </p:spPr>
      </p:pic>
      <p:sp>
        <p:nvSpPr>
          <p:cNvPr id="101" name="Google Shape;101;p14"/>
          <p:cNvSpPr txBox="1"/>
          <p:nvPr>
            <p:ph type="title"/>
          </p:nvPr>
        </p:nvSpPr>
        <p:spPr>
          <a:xfrm>
            <a:off x="1024495" y="1124701"/>
            <a:ext cx="10146186" cy="2511835"/>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2" name="Google Shape;102;p14"/>
          <p:cNvSpPr txBox="1"/>
          <p:nvPr>
            <p:ph idx="1" type="body"/>
          </p:nvPr>
        </p:nvSpPr>
        <p:spPr>
          <a:xfrm>
            <a:off x="1024467" y="3648315"/>
            <a:ext cx="10144654" cy="99988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03" name="Google Shape;103;p14"/>
          <p:cNvSpPr txBox="1"/>
          <p:nvPr>
            <p:ph idx="10" type="dt"/>
          </p:nvPr>
        </p:nvSpPr>
        <p:spPr>
          <a:xfrm>
            <a:off x="7814452" y="378883"/>
            <a:ext cx="29108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14"/>
          <p:cNvSpPr txBox="1"/>
          <p:nvPr>
            <p:ph idx="11" type="ftr"/>
          </p:nvPr>
        </p:nvSpPr>
        <p:spPr>
          <a:xfrm>
            <a:off x="685800" y="378883"/>
            <a:ext cx="699149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14"/>
          <p:cNvSpPr txBox="1"/>
          <p:nvPr>
            <p:ph idx="12" type="sldNum"/>
          </p:nvPr>
        </p:nvSpPr>
        <p:spPr>
          <a:xfrm>
            <a:off x="10862452" y="381000"/>
            <a:ext cx="64374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 Column">
  <p:cSld name="3 Column">
    <p:spTree>
      <p:nvGrpSpPr>
        <p:cNvPr id="106" name="Shape 106"/>
        <p:cNvGrpSpPr/>
        <p:nvPr/>
      </p:nvGrpSpPr>
      <p:grpSpPr>
        <a:xfrm>
          <a:off x="0" y="0"/>
          <a:ext cx="0" cy="0"/>
          <a:chOff x="0" y="0"/>
          <a:chExt cx="0" cy="0"/>
        </a:xfrm>
      </p:grpSpPr>
      <p:sp>
        <p:nvSpPr>
          <p:cNvPr id="107" name="Google Shape;107;p15"/>
          <p:cNvSpPr txBox="1"/>
          <p:nvPr>
            <p:ph type="title"/>
          </p:nvPr>
        </p:nvSpPr>
        <p:spPr>
          <a:xfrm>
            <a:off x="2895600" y="761999"/>
            <a:ext cx="8610599" cy="1303867"/>
          </a:xfrm>
          <a:prstGeom prst="rect">
            <a:avLst/>
          </a:prstGeom>
          <a:noFill/>
          <a:ln>
            <a:noFill/>
          </a:ln>
        </p:spPr>
        <p:txBody>
          <a:bodyPr anchorCtr="0" anchor="ctr" bIns="45700" lIns="91425" spcFirstLastPara="1" rIns="91425" wrap="square" tIns="45700">
            <a:noAutofit/>
          </a:bodyPr>
          <a:lstStyle>
            <a:lvl1pPr lvl="0"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8" name="Google Shape;108;p15"/>
          <p:cNvSpPr txBox="1"/>
          <p:nvPr>
            <p:ph idx="1" type="body"/>
          </p:nvPr>
        </p:nvSpPr>
        <p:spPr>
          <a:xfrm>
            <a:off x="685800" y="2202080"/>
            <a:ext cx="3456432" cy="61732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0" sz="2400">
                <a:solidFill>
                  <a:schemeClr val="dk1"/>
                </a:solidFil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09" name="Google Shape;109;p15"/>
          <p:cNvSpPr txBox="1"/>
          <p:nvPr>
            <p:ph idx="2" type="body"/>
          </p:nvPr>
        </p:nvSpPr>
        <p:spPr>
          <a:xfrm>
            <a:off x="685799" y="2904565"/>
            <a:ext cx="3456432" cy="3314132"/>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400"/>
              <a:buNone/>
              <a:defRPr sz="1400"/>
            </a:lvl1pPr>
            <a:lvl2pPr indent="-228600" lvl="1" marL="914400" algn="l">
              <a:lnSpc>
                <a:spcPct val="90000"/>
              </a:lnSpc>
              <a:spcBef>
                <a:spcPts val="500"/>
              </a:spcBef>
              <a:spcAft>
                <a:spcPts val="0"/>
              </a:spcAft>
              <a:buClr>
                <a:schemeClr val="dk1"/>
              </a:buClr>
              <a:buSzPts val="1200"/>
              <a:buNone/>
              <a:defRPr sz="1200"/>
            </a:lvl2pPr>
            <a:lvl3pPr indent="-228600" lvl="2" marL="1371600" algn="l">
              <a:lnSpc>
                <a:spcPct val="90000"/>
              </a:lnSpc>
              <a:spcBef>
                <a:spcPts val="500"/>
              </a:spcBef>
              <a:spcAft>
                <a:spcPts val="0"/>
              </a:spcAft>
              <a:buClr>
                <a:schemeClr val="dk1"/>
              </a:buClr>
              <a:buSzPts val="1000"/>
              <a:buNone/>
              <a:defRPr sz="1000"/>
            </a:lvl3pPr>
            <a:lvl4pPr indent="-228600" lvl="3" marL="1828800" algn="l">
              <a:lnSpc>
                <a:spcPct val="90000"/>
              </a:lnSpc>
              <a:spcBef>
                <a:spcPts val="500"/>
              </a:spcBef>
              <a:spcAft>
                <a:spcPts val="0"/>
              </a:spcAft>
              <a:buClr>
                <a:schemeClr val="dk1"/>
              </a:buClr>
              <a:buSzPts val="900"/>
              <a:buNone/>
              <a:defRPr sz="900"/>
            </a:lvl4pPr>
            <a:lvl5pPr indent="-228600" lvl="4" marL="2286000" algn="l">
              <a:lnSpc>
                <a:spcPct val="90000"/>
              </a:lnSpc>
              <a:spcBef>
                <a:spcPts val="500"/>
              </a:spcBef>
              <a:spcAft>
                <a:spcPts val="0"/>
              </a:spcAft>
              <a:buClr>
                <a:schemeClr val="dk1"/>
              </a:buClr>
              <a:buSzPts val="900"/>
              <a:buNone/>
              <a:defRPr sz="900"/>
            </a:lvl5pPr>
            <a:lvl6pPr indent="-228600" lvl="5" marL="2743200" algn="l">
              <a:lnSpc>
                <a:spcPct val="90000"/>
              </a:lnSpc>
              <a:spcBef>
                <a:spcPts val="500"/>
              </a:spcBef>
              <a:spcAft>
                <a:spcPts val="0"/>
              </a:spcAft>
              <a:buClr>
                <a:schemeClr val="dk1"/>
              </a:buClr>
              <a:buSzPts val="900"/>
              <a:buNone/>
              <a:defRPr sz="900"/>
            </a:lvl6pPr>
            <a:lvl7pPr indent="-228600" lvl="6" marL="3200400" algn="l">
              <a:lnSpc>
                <a:spcPct val="90000"/>
              </a:lnSpc>
              <a:spcBef>
                <a:spcPts val="500"/>
              </a:spcBef>
              <a:spcAft>
                <a:spcPts val="0"/>
              </a:spcAft>
              <a:buClr>
                <a:schemeClr val="dk1"/>
              </a:buClr>
              <a:buSzPts val="900"/>
              <a:buNone/>
              <a:defRPr sz="900"/>
            </a:lvl7pPr>
            <a:lvl8pPr indent="-228600" lvl="7" marL="3657600" algn="l">
              <a:lnSpc>
                <a:spcPct val="90000"/>
              </a:lnSpc>
              <a:spcBef>
                <a:spcPts val="500"/>
              </a:spcBef>
              <a:spcAft>
                <a:spcPts val="0"/>
              </a:spcAft>
              <a:buClr>
                <a:schemeClr val="dk1"/>
              </a:buClr>
              <a:buSzPts val="900"/>
              <a:buNone/>
              <a:defRPr sz="900"/>
            </a:lvl8pPr>
            <a:lvl9pPr indent="-228600" lvl="8" marL="4114800" algn="l">
              <a:lnSpc>
                <a:spcPct val="90000"/>
              </a:lnSpc>
              <a:spcBef>
                <a:spcPts val="500"/>
              </a:spcBef>
              <a:spcAft>
                <a:spcPts val="0"/>
              </a:spcAft>
              <a:buClr>
                <a:schemeClr val="dk1"/>
              </a:buClr>
              <a:buSzPts val="900"/>
              <a:buNone/>
              <a:defRPr sz="900"/>
            </a:lvl9pPr>
          </a:lstStyle>
          <a:p/>
        </p:txBody>
      </p:sp>
      <p:sp>
        <p:nvSpPr>
          <p:cNvPr id="110" name="Google Shape;110;p15"/>
          <p:cNvSpPr txBox="1"/>
          <p:nvPr>
            <p:ph idx="3" type="body"/>
          </p:nvPr>
        </p:nvSpPr>
        <p:spPr>
          <a:xfrm>
            <a:off x="4368800" y="2201333"/>
            <a:ext cx="3456432" cy="626534"/>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0" sz="2400">
                <a:solidFill>
                  <a:schemeClr val="dk1"/>
                </a:solidFil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1" name="Google Shape;111;p15"/>
          <p:cNvSpPr txBox="1"/>
          <p:nvPr>
            <p:ph idx="4" type="body"/>
          </p:nvPr>
        </p:nvSpPr>
        <p:spPr>
          <a:xfrm>
            <a:off x="4366858" y="2904067"/>
            <a:ext cx="3456432" cy="331461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400"/>
              <a:buNone/>
              <a:defRPr sz="1400"/>
            </a:lvl1pPr>
            <a:lvl2pPr indent="-228600" lvl="1" marL="914400" algn="l">
              <a:lnSpc>
                <a:spcPct val="90000"/>
              </a:lnSpc>
              <a:spcBef>
                <a:spcPts val="500"/>
              </a:spcBef>
              <a:spcAft>
                <a:spcPts val="0"/>
              </a:spcAft>
              <a:buClr>
                <a:schemeClr val="dk1"/>
              </a:buClr>
              <a:buSzPts val="1200"/>
              <a:buNone/>
              <a:defRPr sz="1200"/>
            </a:lvl2pPr>
            <a:lvl3pPr indent="-228600" lvl="2" marL="1371600" algn="l">
              <a:lnSpc>
                <a:spcPct val="90000"/>
              </a:lnSpc>
              <a:spcBef>
                <a:spcPts val="500"/>
              </a:spcBef>
              <a:spcAft>
                <a:spcPts val="0"/>
              </a:spcAft>
              <a:buClr>
                <a:schemeClr val="dk1"/>
              </a:buClr>
              <a:buSzPts val="1000"/>
              <a:buNone/>
              <a:defRPr sz="1000"/>
            </a:lvl3pPr>
            <a:lvl4pPr indent="-228600" lvl="3" marL="1828800" algn="l">
              <a:lnSpc>
                <a:spcPct val="90000"/>
              </a:lnSpc>
              <a:spcBef>
                <a:spcPts val="500"/>
              </a:spcBef>
              <a:spcAft>
                <a:spcPts val="0"/>
              </a:spcAft>
              <a:buClr>
                <a:schemeClr val="dk1"/>
              </a:buClr>
              <a:buSzPts val="900"/>
              <a:buNone/>
              <a:defRPr sz="900"/>
            </a:lvl4pPr>
            <a:lvl5pPr indent="-228600" lvl="4" marL="2286000" algn="l">
              <a:lnSpc>
                <a:spcPct val="90000"/>
              </a:lnSpc>
              <a:spcBef>
                <a:spcPts val="500"/>
              </a:spcBef>
              <a:spcAft>
                <a:spcPts val="0"/>
              </a:spcAft>
              <a:buClr>
                <a:schemeClr val="dk1"/>
              </a:buClr>
              <a:buSzPts val="900"/>
              <a:buNone/>
              <a:defRPr sz="900"/>
            </a:lvl5pPr>
            <a:lvl6pPr indent="-228600" lvl="5" marL="2743200" algn="l">
              <a:lnSpc>
                <a:spcPct val="90000"/>
              </a:lnSpc>
              <a:spcBef>
                <a:spcPts val="500"/>
              </a:spcBef>
              <a:spcAft>
                <a:spcPts val="0"/>
              </a:spcAft>
              <a:buClr>
                <a:schemeClr val="dk1"/>
              </a:buClr>
              <a:buSzPts val="900"/>
              <a:buNone/>
              <a:defRPr sz="900"/>
            </a:lvl6pPr>
            <a:lvl7pPr indent="-228600" lvl="6" marL="3200400" algn="l">
              <a:lnSpc>
                <a:spcPct val="90000"/>
              </a:lnSpc>
              <a:spcBef>
                <a:spcPts val="500"/>
              </a:spcBef>
              <a:spcAft>
                <a:spcPts val="0"/>
              </a:spcAft>
              <a:buClr>
                <a:schemeClr val="dk1"/>
              </a:buClr>
              <a:buSzPts val="900"/>
              <a:buNone/>
              <a:defRPr sz="900"/>
            </a:lvl7pPr>
            <a:lvl8pPr indent="-228600" lvl="7" marL="3657600" algn="l">
              <a:lnSpc>
                <a:spcPct val="90000"/>
              </a:lnSpc>
              <a:spcBef>
                <a:spcPts val="500"/>
              </a:spcBef>
              <a:spcAft>
                <a:spcPts val="0"/>
              </a:spcAft>
              <a:buClr>
                <a:schemeClr val="dk1"/>
              </a:buClr>
              <a:buSzPts val="900"/>
              <a:buNone/>
              <a:defRPr sz="900"/>
            </a:lvl8pPr>
            <a:lvl9pPr indent="-228600" lvl="8" marL="4114800" algn="l">
              <a:lnSpc>
                <a:spcPct val="90000"/>
              </a:lnSpc>
              <a:spcBef>
                <a:spcPts val="500"/>
              </a:spcBef>
              <a:spcAft>
                <a:spcPts val="0"/>
              </a:spcAft>
              <a:buClr>
                <a:schemeClr val="dk1"/>
              </a:buClr>
              <a:buSzPts val="900"/>
              <a:buNone/>
              <a:defRPr sz="900"/>
            </a:lvl9pPr>
          </a:lstStyle>
          <a:p/>
        </p:txBody>
      </p:sp>
      <p:sp>
        <p:nvSpPr>
          <p:cNvPr id="112" name="Google Shape;112;p15"/>
          <p:cNvSpPr txBox="1"/>
          <p:nvPr>
            <p:ph idx="5" type="body"/>
          </p:nvPr>
        </p:nvSpPr>
        <p:spPr>
          <a:xfrm>
            <a:off x="8051800" y="2192866"/>
            <a:ext cx="3456432" cy="626534"/>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0" sz="2400">
                <a:solidFill>
                  <a:schemeClr val="dk1"/>
                </a:solidFil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3" name="Google Shape;113;p15"/>
          <p:cNvSpPr txBox="1"/>
          <p:nvPr>
            <p:ph idx="6" type="body"/>
          </p:nvPr>
        </p:nvSpPr>
        <p:spPr>
          <a:xfrm>
            <a:off x="8051801" y="2904565"/>
            <a:ext cx="3456432" cy="3314132"/>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400"/>
              <a:buNone/>
              <a:defRPr sz="1400"/>
            </a:lvl1pPr>
            <a:lvl2pPr indent="-228600" lvl="1" marL="914400" algn="l">
              <a:lnSpc>
                <a:spcPct val="90000"/>
              </a:lnSpc>
              <a:spcBef>
                <a:spcPts val="500"/>
              </a:spcBef>
              <a:spcAft>
                <a:spcPts val="0"/>
              </a:spcAft>
              <a:buClr>
                <a:schemeClr val="dk1"/>
              </a:buClr>
              <a:buSzPts val="1200"/>
              <a:buNone/>
              <a:defRPr sz="1200"/>
            </a:lvl2pPr>
            <a:lvl3pPr indent="-228600" lvl="2" marL="1371600" algn="l">
              <a:lnSpc>
                <a:spcPct val="90000"/>
              </a:lnSpc>
              <a:spcBef>
                <a:spcPts val="500"/>
              </a:spcBef>
              <a:spcAft>
                <a:spcPts val="0"/>
              </a:spcAft>
              <a:buClr>
                <a:schemeClr val="dk1"/>
              </a:buClr>
              <a:buSzPts val="1000"/>
              <a:buNone/>
              <a:defRPr sz="1000"/>
            </a:lvl3pPr>
            <a:lvl4pPr indent="-228600" lvl="3" marL="1828800" algn="l">
              <a:lnSpc>
                <a:spcPct val="90000"/>
              </a:lnSpc>
              <a:spcBef>
                <a:spcPts val="500"/>
              </a:spcBef>
              <a:spcAft>
                <a:spcPts val="0"/>
              </a:spcAft>
              <a:buClr>
                <a:schemeClr val="dk1"/>
              </a:buClr>
              <a:buSzPts val="900"/>
              <a:buNone/>
              <a:defRPr sz="900"/>
            </a:lvl4pPr>
            <a:lvl5pPr indent="-228600" lvl="4" marL="2286000" algn="l">
              <a:lnSpc>
                <a:spcPct val="90000"/>
              </a:lnSpc>
              <a:spcBef>
                <a:spcPts val="500"/>
              </a:spcBef>
              <a:spcAft>
                <a:spcPts val="0"/>
              </a:spcAft>
              <a:buClr>
                <a:schemeClr val="dk1"/>
              </a:buClr>
              <a:buSzPts val="900"/>
              <a:buNone/>
              <a:defRPr sz="900"/>
            </a:lvl5pPr>
            <a:lvl6pPr indent="-228600" lvl="5" marL="2743200" algn="l">
              <a:lnSpc>
                <a:spcPct val="90000"/>
              </a:lnSpc>
              <a:spcBef>
                <a:spcPts val="500"/>
              </a:spcBef>
              <a:spcAft>
                <a:spcPts val="0"/>
              </a:spcAft>
              <a:buClr>
                <a:schemeClr val="dk1"/>
              </a:buClr>
              <a:buSzPts val="900"/>
              <a:buNone/>
              <a:defRPr sz="900"/>
            </a:lvl6pPr>
            <a:lvl7pPr indent="-228600" lvl="6" marL="3200400" algn="l">
              <a:lnSpc>
                <a:spcPct val="90000"/>
              </a:lnSpc>
              <a:spcBef>
                <a:spcPts val="500"/>
              </a:spcBef>
              <a:spcAft>
                <a:spcPts val="0"/>
              </a:spcAft>
              <a:buClr>
                <a:schemeClr val="dk1"/>
              </a:buClr>
              <a:buSzPts val="900"/>
              <a:buNone/>
              <a:defRPr sz="900"/>
            </a:lvl7pPr>
            <a:lvl8pPr indent="-228600" lvl="7" marL="3657600" algn="l">
              <a:lnSpc>
                <a:spcPct val="90000"/>
              </a:lnSpc>
              <a:spcBef>
                <a:spcPts val="500"/>
              </a:spcBef>
              <a:spcAft>
                <a:spcPts val="0"/>
              </a:spcAft>
              <a:buClr>
                <a:schemeClr val="dk1"/>
              </a:buClr>
              <a:buSzPts val="900"/>
              <a:buNone/>
              <a:defRPr sz="900"/>
            </a:lvl8pPr>
            <a:lvl9pPr indent="-228600" lvl="8" marL="4114800" algn="l">
              <a:lnSpc>
                <a:spcPct val="90000"/>
              </a:lnSpc>
              <a:spcBef>
                <a:spcPts val="500"/>
              </a:spcBef>
              <a:spcAft>
                <a:spcPts val="0"/>
              </a:spcAft>
              <a:buClr>
                <a:schemeClr val="dk1"/>
              </a:buClr>
              <a:buSzPts val="900"/>
              <a:buNone/>
              <a:defRPr sz="900"/>
            </a:lvl9pPr>
          </a:lstStyle>
          <a:p/>
        </p:txBody>
      </p:sp>
      <p:sp>
        <p:nvSpPr>
          <p:cNvPr id="114" name="Google Shape;114;p15"/>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15"/>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15"/>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 Picture Column">
  <p:cSld name="3 Picture Column">
    <p:spTree>
      <p:nvGrpSpPr>
        <p:cNvPr id="117" name="Shape 117"/>
        <p:cNvGrpSpPr/>
        <p:nvPr/>
      </p:nvGrpSpPr>
      <p:grpSpPr>
        <a:xfrm>
          <a:off x="0" y="0"/>
          <a:ext cx="0" cy="0"/>
          <a:chOff x="0" y="0"/>
          <a:chExt cx="0" cy="0"/>
        </a:xfrm>
      </p:grpSpPr>
      <p:sp>
        <p:nvSpPr>
          <p:cNvPr id="118" name="Google Shape;118;p16"/>
          <p:cNvSpPr txBox="1"/>
          <p:nvPr>
            <p:ph type="title"/>
          </p:nvPr>
        </p:nvSpPr>
        <p:spPr>
          <a:xfrm>
            <a:off x="2895600" y="762000"/>
            <a:ext cx="8610599" cy="1295400"/>
          </a:xfrm>
          <a:prstGeom prst="rect">
            <a:avLst/>
          </a:prstGeom>
          <a:noFill/>
          <a:ln>
            <a:noFill/>
          </a:ln>
        </p:spPr>
        <p:txBody>
          <a:bodyPr anchorCtr="0" anchor="ctr" bIns="45700" lIns="91425" spcFirstLastPara="1" rIns="91425" wrap="square" tIns="45700">
            <a:noAutofit/>
          </a:bodyPr>
          <a:lstStyle>
            <a:lvl1pPr lvl="0"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9" name="Google Shape;119;p16"/>
          <p:cNvSpPr txBox="1"/>
          <p:nvPr>
            <p:ph idx="1" type="body"/>
          </p:nvPr>
        </p:nvSpPr>
        <p:spPr>
          <a:xfrm>
            <a:off x="688618" y="4191000"/>
            <a:ext cx="3451582" cy="682765"/>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0" sz="2400">
                <a:solidFill>
                  <a:schemeClr val="dk1"/>
                </a:solidFil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0" name="Google Shape;120;p16"/>
          <p:cNvSpPr/>
          <p:nvPr>
            <p:ph idx="2" type="pic"/>
          </p:nvPr>
        </p:nvSpPr>
        <p:spPr>
          <a:xfrm>
            <a:off x="688618" y="2362200"/>
            <a:ext cx="3451582" cy="1524000"/>
          </a:xfrm>
          <a:prstGeom prst="roundRect">
            <a:avLst>
              <a:gd fmla="val 0" name="adj"/>
            </a:avLst>
          </a:prstGeom>
          <a:noFill/>
          <a:ln>
            <a:noFill/>
          </a:ln>
          <a:effectLst>
            <a:outerShdw blurRad="50800" rotWithShape="0" algn="tl" dir="5400000" dist="50800">
              <a:srgbClr val="000000">
                <a:alpha val="42745"/>
              </a:srgbClr>
            </a:outerShdw>
          </a:effectLst>
        </p:spPr>
        <p:txBody>
          <a:bodyPr anchorCtr="0" anchor="t" bIns="45700" lIns="91425" spcFirstLastPara="1" rIns="91425" wrap="square" tIns="45700">
            <a:noAutofit/>
          </a:bodyPr>
          <a:lstStyle>
            <a:lvl1pPr lvl="0" marR="0" rtl="0" algn="ctr">
              <a:lnSpc>
                <a:spcPct val="90000"/>
              </a:lnSpc>
              <a:spcBef>
                <a:spcPts val="10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1pPr>
            <a:lvl2pPr lvl="1"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2pPr>
            <a:lvl3pPr lvl="2"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3pPr>
            <a:lvl4pPr lvl="3"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4pPr>
            <a:lvl5pPr lvl="4"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5pPr>
            <a:lvl6pPr lvl="5"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6pPr>
            <a:lvl7pPr lvl="6"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7pPr>
            <a:lvl8pPr lvl="7"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8pPr>
            <a:lvl9pPr lvl="8"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9pPr>
          </a:lstStyle>
          <a:p/>
        </p:txBody>
      </p:sp>
      <p:sp>
        <p:nvSpPr>
          <p:cNvPr id="121" name="Google Shape;121;p16"/>
          <p:cNvSpPr txBox="1"/>
          <p:nvPr>
            <p:ph idx="3" type="body"/>
          </p:nvPr>
        </p:nvSpPr>
        <p:spPr>
          <a:xfrm>
            <a:off x="688618" y="4873764"/>
            <a:ext cx="3451582" cy="1344921"/>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400"/>
              <a:buNone/>
              <a:defRPr sz="1400"/>
            </a:lvl1pPr>
            <a:lvl2pPr indent="-228600" lvl="1" marL="914400" algn="l">
              <a:lnSpc>
                <a:spcPct val="90000"/>
              </a:lnSpc>
              <a:spcBef>
                <a:spcPts val="500"/>
              </a:spcBef>
              <a:spcAft>
                <a:spcPts val="0"/>
              </a:spcAft>
              <a:buClr>
                <a:schemeClr val="dk1"/>
              </a:buClr>
              <a:buSzPts val="1200"/>
              <a:buNone/>
              <a:defRPr sz="1200"/>
            </a:lvl2pPr>
            <a:lvl3pPr indent="-228600" lvl="2" marL="1371600" algn="l">
              <a:lnSpc>
                <a:spcPct val="90000"/>
              </a:lnSpc>
              <a:spcBef>
                <a:spcPts val="500"/>
              </a:spcBef>
              <a:spcAft>
                <a:spcPts val="0"/>
              </a:spcAft>
              <a:buClr>
                <a:schemeClr val="dk1"/>
              </a:buClr>
              <a:buSzPts val="1000"/>
              <a:buNone/>
              <a:defRPr sz="1000"/>
            </a:lvl3pPr>
            <a:lvl4pPr indent="-228600" lvl="3" marL="1828800" algn="l">
              <a:lnSpc>
                <a:spcPct val="90000"/>
              </a:lnSpc>
              <a:spcBef>
                <a:spcPts val="500"/>
              </a:spcBef>
              <a:spcAft>
                <a:spcPts val="0"/>
              </a:spcAft>
              <a:buClr>
                <a:schemeClr val="dk1"/>
              </a:buClr>
              <a:buSzPts val="900"/>
              <a:buNone/>
              <a:defRPr sz="900"/>
            </a:lvl4pPr>
            <a:lvl5pPr indent="-228600" lvl="4" marL="2286000" algn="l">
              <a:lnSpc>
                <a:spcPct val="90000"/>
              </a:lnSpc>
              <a:spcBef>
                <a:spcPts val="500"/>
              </a:spcBef>
              <a:spcAft>
                <a:spcPts val="0"/>
              </a:spcAft>
              <a:buClr>
                <a:schemeClr val="dk1"/>
              </a:buClr>
              <a:buSzPts val="900"/>
              <a:buNone/>
              <a:defRPr sz="900"/>
            </a:lvl5pPr>
            <a:lvl6pPr indent="-228600" lvl="5" marL="2743200" algn="l">
              <a:lnSpc>
                <a:spcPct val="90000"/>
              </a:lnSpc>
              <a:spcBef>
                <a:spcPts val="500"/>
              </a:spcBef>
              <a:spcAft>
                <a:spcPts val="0"/>
              </a:spcAft>
              <a:buClr>
                <a:schemeClr val="dk1"/>
              </a:buClr>
              <a:buSzPts val="900"/>
              <a:buNone/>
              <a:defRPr sz="900"/>
            </a:lvl6pPr>
            <a:lvl7pPr indent="-228600" lvl="6" marL="3200400" algn="l">
              <a:lnSpc>
                <a:spcPct val="90000"/>
              </a:lnSpc>
              <a:spcBef>
                <a:spcPts val="500"/>
              </a:spcBef>
              <a:spcAft>
                <a:spcPts val="0"/>
              </a:spcAft>
              <a:buClr>
                <a:schemeClr val="dk1"/>
              </a:buClr>
              <a:buSzPts val="900"/>
              <a:buNone/>
              <a:defRPr sz="900"/>
            </a:lvl7pPr>
            <a:lvl8pPr indent="-228600" lvl="7" marL="3657600" algn="l">
              <a:lnSpc>
                <a:spcPct val="90000"/>
              </a:lnSpc>
              <a:spcBef>
                <a:spcPts val="500"/>
              </a:spcBef>
              <a:spcAft>
                <a:spcPts val="0"/>
              </a:spcAft>
              <a:buClr>
                <a:schemeClr val="dk1"/>
              </a:buClr>
              <a:buSzPts val="900"/>
              <a:buNone/>
              <a:defRPr sz="900"/>
            </a:lvl8pPr>
            <a:lvl9pPr indent="-228600" lvl="8" marL="4114800" algn="l">
              <a:lnSpc>
                <a:spcPct val="90000"/>
              </a:lnSpc>
              <a:spcBef>
                <a:spcPts val="500"/>
              </a:spcBef>
              <a:spcAft>
                <a:spcPts val="0"/>
              </a:spcAft>
              <a:buClr>
                <a:schemeClr val="dk1"/>
              </a:buClr>
              <a:buSzPts val="900"/>
              <a:buNone/>
              <a:defRPr sz="900"/>
            </a:lvl9pPr>
          </a:lstStyle>
          <a:p/>
        </p:txBody>
      </p:sp>
      <p:sp>
        <p:nvSpPr>
          <p:cNvPr id="122" name="Google Shape;122;p16"/>
          <p:cNvSpPr txBox="1"/>
          <p:nvPr>
            <p:ph idx="4" type="body"/>
          </p:nvPr>
        </p:nvSpPr>
        <p:spPr>
          <a:xfrm>
            <a:off x="4374263" y="4191000"/>
            <a:ext cx="3448935" cy="682765"/>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0" sz="2400">
                <a:solidFill>
                  <a:schemeClr val="dk1"/>
                </a:solidFil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3" name="Google Shape;123;p16"/>
          <p:cNvSpPr/>
          <p:nvPr>
            <p:ph idx="5" type="pic"/>
          </p:nvPr>
        </p:nvSpPr>
        <p:spPr>
          <a:xfrm>
            <a:off x="4374263" y="2362200"/>
            <a:ext cx="3448936" cy="1524000"/>
          </a:xfrm>
          <a:prstGeom prst="roundRect">
            <a:avLst>
              <a:gd fmla="val 0" name="adj"/>
            </a:avLst>
          </a:prstGeom>
          <a:noFill/>
          <a:ln>
            <a:noFill/>
          </a:ln>
          <a:effectLst>
            <a:outerShdw blurRad="50800" rotWithShape="0" algn="tl" dir="5400000" dist="50800">
              <a:srgbClr val="000000">
                <a:alpha val="42745"/>
              </a:srgbClr>
            </a:outerShdw>
          </a:effectLst>
        </p:spPr>
        <p:txBody>
          <a:bodyPr anchorCtr="0" anchor="t" bIns="45700" lIns="91425" spcFirstLastPara="1" rIns="91425" wrap="square" tIns="45700">
            <a:noAutofit/>
          </a:bodyPr>
          <a:lstStyle>
            <a:lvl1pPr lvl="0" marR="0" rtl="0" algn="ctr">
              <a:lnSpc>
                <a:spcPct val="90000"/>
              </a:lnSpc>
              <a:spcBef>
                <a:spcPts val="10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1pPr>
            <a:lvl2pPr lvl="1"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2pPr>
            <a:lvl3pPr lvl="2"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3pPr>
            <a:lvl4pPr lvl="3"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4pPr>
            <a:lvl5pPr lvl="4"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5pPr>
            <a:lvl6pPr lvl="5"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6pPr>
            <a:lvl7pPr lvl="6"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7pPr>
            <a:lvl8pPr lvl="7"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8pPr>
            <a:lvl9pPr lvl="8"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9pPr>
          </a:lstStyle>
          <a:p/>
        </p:txBody>
      </p:sp>
      <p:sp>
        <p:nvSpPr>
          <p:cNvPr id="124" name="Google Shape;124;p16"/>
          <p:cNvSpPr txBox="1"/>
          <p:nvPr>
            <p:ph idx="6" type="body"/>
          </p:nvPr>
        </p:nvSpPr>
        <p:spPr>
          <a:xfrm>
            <a:off x="4374264" y="4873763"/>
            <a:ext cx="3448935" cy="1344921"/>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400"/>
              <a:buNone/>
              <a:defRPr sz="1400"/>
            </a:lvl1pPr>
            <a:lvl2pPr indent="-228600" lvl="1" marL="914400" algn="l">
              <a:lnSpc>
                <a:spcPct val="90000"/>
              </a:lnSpc>
              <a:spcBef>
                <a:spcPts val="500"/>
              </a:spcBef>
              <a:spcAft>
                <a:spcPts val="0"/>
              </a:spcAft>
              <a:buClr>
                <a:schemeClr val="dk1"/>
              </a:buClr>
              <a:buSzPts val="1200"/>
              <a:buNone/>
              <a:defRPr sz="1200"/>
            </a:lvl2pPr>
            <a:lvl3pPr indent="-228600" lvl="2" marL="1371600" algn="l">
              <a:lnSpc>
                <a:spcPct val="90000"/>
              </a:lnSpc>
              <a:spcBef>
                <a:spcPts val="500"/>
              </a:spcBef>
              <a:spcAft>
                <a:spcPts val="0"/>
              </a:spcAft>
              <a:buClr>
                <a:schemeClr val="dk1"/>
              </a:buClr>
              <a:buSzPts val="1000"/>
              <a:buNone/>
              <a:defRPr sz="1000"/>
            </a:lvl3pPr>
            <a:lvl4pPr indent="-228600" lvl="3" marL="1828800" algn="l">
              <a:lnSpc>
                <a:spcPct val="90000"/>
              </a:lnSpc>
              <a:spcBef>
                <a:spcPts val="500"/>
              </a:spcBef>
              <a:spcAft>
                <a:spcPts val="0"/>
              </a:spcAft>
              <a:buClr>
                <a:schemeClr val="dk1"/>
              </a:buClr>
              <a:buSzPts val="900"/>
              <a:buNone/>
              <a:defRPr sz="900"/>
            </a:lvl4pPr>
            <a:lvl5pPr indent="-228600" lvl="4" marL="2286000" algn="l">
              <a:lnSpc>
                <a:spcPct val="90000"/>
              </a:lnSpc>
              <a:spcBef>
                <a:spcPts val="500"/>
              </a:spcBef>
              <a:spcAft>
                <a:spcPts val="0"/>
              </a:spcAft>
              <a:buClr>
                <a:schemeClr val="dk1"/>
              </a:buClr>
              <a:buSzPts val="900"/>
              <a:buNone/>
              <a:defRPr sz="900"/>
            </a:lvl5pPr>
            <a:lvl6pPr indent="-228600" lvl="5" marL="2743200" algn="l">
              <a:lnSpc>
                <a:spcPct val="90000"/>
              </a:lnSpc>
              <a:spcBef>
                <a:spcPts val="500"/>
              </a:spcBef>
              <a:spcAft>
                <a:spcPts val="0"/>
              </a:spcAft>
              <a:buClr>
                <a:schemeClr val="dk1"/>
              </a:buClr>
              <a:buSzPts val="900"/>
              <a:buNone/>
              <a:defRPr sz="900"/>
            </a:lvl6pPr>
            <a:lvl7pPr indent="-228600" lvl="6" marL="3200400" algn="l">
              <a:lnSpc>
                <a:spcPct val="90000"/>
              </a:lnSpc>
              <a:spcBef>
                <a:spcPts val="500"/>
              </a:spcBef>
              <a:spcAft>
                <a:spcPts val="0"/>
              </a:spcAft>
              <a:buClr>
                <a:schemeClr val="dk1"/>
              </a:buClr>
              <a:buSzPts val="900"/>
              <a:buNone/>
              <a:defRPr sz="900"/>
            </a:lvl7pPr>
            <a:lvl8pPr indent="-228600" lvl="7" marL="3657600" algn="l">
              <a:lnSpc>
                <a:spcPct val="90000"/>
              </a:lnSpc>
              <a:spcBef>
                <a:spcPts val="500"/>
              </a:spcBef>
              <a:spcAft>
                <a:spcPts val="0"/>
              </a:spcAft>
              <a:buClr>
                <a:schemeClr val="dk1"/>
              </a:buClr>
              <a:buSzPts val="900"/>
              <a:buNone/>
              <a:defRPr sz="900"/>
            </a:lvl8pPr>
            <a:lvl9pPr indent="-228600" lvl="8" marL="4114800" algn="l">
              <a:lnSpc>
                <a:spcPct val="90000"/>
              </a:lnSpc>
              <a:spcBef>
                <a:spcPts val="500"/>
              </a:spcBef>
              <a:spcAft>
                <a:spcPts val="0"/>
              </a:spcAft>
              <a:buClr>
                <a:schemeClr val="dk1"/>
              </a:buClr>
              <a:buSzPts val="900"/>
              <a:buNone/>
              <a:defRPr sz="900"/>
            </a:lvl9pPr>
          </a:lstStyle>
          <a:p/>
        </p:txBody>
      </p:sp>
      <p:sp>
        <p:nvSpPr>
          <p:cNvPr id="125" name="Google Shape;125;p16"/>
          <p:cNvSpPr txBox="1"/>
          <p:nvPr>
            <p:ph idx="7" type="body"/>
          </p:nvPr>
        </p:nvSpPr>
        <p:spPr>
          <a:xfrm>
            <a:off x="8049731" y="4191000"/>
            <a:ext cx="3456469" cy="682765"/>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0" sz="2400">
                <a:solidFill>
                  <a:schemeClr val="dk1"/>
                </a:solidFil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6" name="Google Shape;126;p16"/>
          <p:cNvSpPr/>
          <p:nvPr>
            <p:ph idx="8" type="pic"/>
          </p:nvPr>
        </p:nvSpPr>
        <p:spPr>
          <a:xfrm>
            <a:off x="8049855" y="2362200"/>
            <a:ext cx="3447878" cy="1524000"/>
          </a:xfrm>
          <a:prstGeom prst="roundRect">
            <a:avLst>
              <a:gd fmla="val 0" name="adj"/>
            </a:avLst>
          </a:prstGeom>
          <a:noFill/>
          <a:ln>
            <a:noFill/>
          </a:ln>
          <a:effectLst>
            <a:outerShdw blurRad="50800" rotWithShape="0" algn="tl" dir="5400000" dist="50800">
              <a:srgbClr val="000000">
                <a:alpha val="42745"/>
              </a:srgbClr>
            </a:outerShdw>
          </a:effectLst>
        </p:spPr>
        <p:txBody>
          <a:bodyPr anchorCtr="0" anchor="t" bIns="45700" lIns="91425" spcFirstLastPara="1" rIns="91425" wrap="square" tIns="45700">
            <a:noAutofit/>
          </a:bodyPr>
          <a:lstStyle>
            <a:lvl1pPr lvl="0" marR="0" rtl="0" algn="ctr">
              <a:lnSpc>
                <a:spcPct val="90000"/>
              </a:lnSpc>
              <a:spcBef>
                <a:spcPts val="10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1pPr>
            <a:lvl2pPr lvl="1"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2pPr>
            <a:lvl3pPr lvl="2"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3pPr>
            <a:lvl4pPr lvl="3"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4pPr>
            <a:lvl5pPr lvl="4"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5pPr>
            <a:lvl6pPr lvl="5"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6pPr>
            <a:lvl7pPr lvl="6"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7pPr>
            <a:lvl8pPr lvl="7"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8pPr>
            <a:lvl9pPr lvl="8"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9pPr>
          </a:lstStyle>
          <a:p/>
        </p:txBody>
      </p:sp>
      <p:sp>
        <p:nvSpPr>
          <p:cNvPr id="127" name="Google Shape;127;p16"/>
          <p:cNvSpPr txBox="1"/>
          <p:nvPr>
            <p:ph idx="9" type="body"/>
          </p:nvPr>
        </p:nvSpPr>
        <p:spPr>
          <a:xfrm>
            <a:off x="8049731" y="4873761"/>
            <a:ext cx="3452445" cy="1344921"/>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400"/>
              <a:buNone/>
              <a:defRPr sz="1400"/>
            </a:lvl1pPr>
            <a:lvl2pPr indent="-228600" lvl="1" marL="914400" algn="l">
              <a:lnSpc>
                <a:spcPct val="90000"/>
              </a:lnSpc>
              <a:spcBef>
                <a:spcPts val="500"/>
              </a:spcBef>
              <a:spcAft>
                <a:spcPts val="0"/>
              </a:spcAft>
              <a:buClr>
                <a:schemeClr val="dk1"/>
              </a:buClr>
              <a:buSzPts val="1200"/>
              <a:buNone/>
              <a:defRPr sz="1200"/>
            </a:lvl2pPr>
            <a:lvl3pPr indent="-228600" lvl="2" marL="1371600" algn="l">
              <a:lnSpc>
                <a:spcPct val="90000"/>
              </a:lnSpc>
              <a:spcBef>
                <a:spcPts val="500"/>
              </a:spcBef>
              <a:spcAft>
                <a:spcPts val="0"/>
              </a:spcAft>
              <a:buClr>
                <a:schemeClr val="dk1"/>
              </a:buClr>
              <a:buSzPts val="1000"/>
              <a:buNone/>
              <a:defRPr sz="1000"/>
            </a:lvl3pPr>
            <a:lvl4pPr indent="-228600" lvl="3" marL="1828800" algn="l">
              <a:lnSpc>
                <a:spcPct val="90000"/>
              </a:lnSpc>
              <a:spcBef>
                <a:spcPts val="500"/>
              </a:spcBef>
              <a:spcAft>
                <a:spcPts val="0"/>
              </a:spcAft>
              <a:buClr>
                <a:schemeClr val="dk1"/>
              </a:buClr>
              <a:buSzPts val="900"/>
              <a:buNone/>
              <a:defRPr sz="900"/>
            </a:lvl4pPr>
            <a:lvl5pPr indent="-228600" lvl="4" marL="2286000" algn="l">
              <a:lnSpc>
                <a:spcPct val="90000"/>
              </a:lnSpc>
              <a:spcBef>
                <a:spcPts val="500"/>
              </a:spcBef>
              <a:spcAft>
                <a:spcPts val="0"/>
              </a:spcAft>
              <a:buClr>
                <a:schemeClr val="dk1"/>
              </a:buClr>
              <a:buSzPts val="900"/>
              <a:buNone/>
              <a:defRPr sz="900"/>
            </a:lvl5pPr>
            <a:lvl6pPr indent="-228600" lvl="5" marL="2743200" algn="l">
              <a:lnSpc>
                <a:spcPct val="90000"/>
              </a:lnSpc>
              <a:spcBef>
                <a:spcPts val="500"/>
              </a:spcBef>
              <a:spcAft>
                <a:spcPts val="0"/>
              </a:spcAft>
              <a:buClr>
                <a:schemeClr val="dk1"/>
              </a:buClr>
              <a:buSzPts val="900"/>
              <a:buNone/>
              <a:defRPr sz="900"/>
            </a:lvl6pPr>
            <a:lvl7pPr indent="-228600" lvl="6" marL="3200400" algn="l">
              <a:lnSpc>
                <a:spcPct val="90000"/>
              </a:lnSpc>
              <a:spcBef>
                <a:spcPts val="500"/>
              </a:spcBef>
              <a:spcAft>
                <a:spcPts val="0"/>
              </a:spcAft>
              <a:buClr>
                <a:schemeClr val="dk1"/>
              </a:buClr>
              <a:buSzPts val="900"/>
              <a:buNone/>
              <a:defRPr sz="900"/>
            </a:lvl7pPr>
            <a:lvl8pPr indent="-228600" lvl="7" marL="3657600" algn="l">
              <a:lnSpc>
                <a:spcPct val="90000"/>
              </a:lnSpc>
              <a:spcBef>
                <a:spcPts val="500"/>
              </a:spcBef>
              <a:spcAft>
                <a:spcPts val="0"/>
              </a:spcAft>
              <a:buClr>
                <a:schemeClr val="dk1"/>
              </a:buClr>
              <a:buSzPts val="900"/>
              <a:buNone/>
              <a:defRPr sz="900"/>
            </a:lvl8pPr>
            <a:lvl9pPr indent="-228600" lvl="8" marL="4114800" algn="l">
              <a:lnSpc>
                <a:spcPct val="90000"/>
              </a:lnSpc>
              <a:spcBef>
                <a:spcPts val="500"/>
              </a:spcBef>
              <a:spcAft>
                <a:spcPts val="0"/>
              </a:spcAft>
              <a:buClr>
                <a:schemeClr val="dk1"/>
              </a:buClr>
              <a:buSzPts val="900"/>
              <a:buNone/>
              <a:defRPr sz="900"/>
            </a:lvl9pPr>
          </a:lstStyle>
          <a:p/>
        </p:txBody>
      </p:sp>
      <p:sp>
        <p:nvSpPr>
          <p:cNvPr id="128" name="Google Shape;128;p16"/>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16"/>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16"/>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31" name="Shape 131"/>
        <p:cNvGrpSpPr/>
        <p:nvPr/>
      </p:nvGrpSpPr>
      <p:grpSpPr>
        <a:xfrm>
          <a:off x="0" y="0"/>
          <a:ext cx="0" cy="0"/>
          <a:chOff x="0" y="0"/>
          <a:chExt cx="0" cy="0"/>
        </a:xfrm>
      </p:grpSpPr>
      <p:sp>
        <p:nvSpPr>
          <p:cNvPr id="132" name="Google Shape;132;p17"/>
          <p:cNvSpPr txBox="1"/>
          <p:nvPr>
            <p:ph type="title"/>
          </p:nvPr>
        </p:nvSpPr>
        <p:spPr>
          <a:xfrm>
            <a:off x="2895600" y="764373"/>
            <a:ext cx="8610600" cy="1293028"/>
          </a:xfrm>
          <a:prstGeom prst="rect">
            <a:avLst/>
          </a:prstGeom>
          <a:noFill/>
          <a:ln>
            <a:noFill/>
          </a:ln>
        </p:spPr>
        <p:txBody>
          <a:bodyPr anchorCtr="0" anchor="ctr" bIns="45700" lIns="91425" spcFirstLastPara="1" rIns="91425" wrap="square" tIns="45700">
            <a:noAutofit/>
          </a:bodyPr>
          <a:lstStyle>
            <a:lvl1pPr lvl="0"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3" name="Google Shape;133;p17"/>
          <p:cNvSpPr txBox="1"/>
          <p:nvPr>
            <p:ph idx="1" type="body"/>
          </p:nvPr>
        </p:nvSpPr>
        <p:spPr>
          <a:xfrm rot="5400000">
            <a:off x="4083937" y="-1203579"/>
            <a:ext cx="4024125" cy="108204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4" name="Google Shape;134;p17"/>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17"/>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17"/>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showMasterSp="0" type="vertTitleAndTx">
  <p:cSld name="VERTICAL_TITLE_AND_VERTICAL_TEXT">
    <p:spTree>
      <p:nvGrpSpPr>
        <p:cNvPr id="137" name="Shape 137"/>
        <p:cNvGrpSpPr/>
        <p:nvPr/>
      </p:nvGrpSpPr>
      <p:grpSpPr>
        <a:xfrm>
          <a:off x="0" y="0"/>
          <a:ext cx="0" cy="0"/>
          <a:chOff x="0" y="0"/>
          <a:chExt cx="0" cy="0"/>
        </a:xfrm>
      </p:grpSpPr>
      <p:pic>
        <p:nvPicPr>
          <p:cNvPr descr="C2-HD-BTM.png" id="138" name="Google Shape;138;p18"/>
          <p:cNvPicPr preferRelativeResize="0"/>
          <p:nvPr/>
        </p:nvPicPr>
        <p:blipFill rotWithShape="1">
          <a:blip r:embed="rId2">
            <a:alphaModFix/>
          </a:blip>
          <a:srcRect b="0" l="0" r="0" t="0"/>
          <a:stretch/>
        </p:blipFill>
        <p:spPr>
          <a:xfrm>
            <a:off x="0" y="4375150"/>
            <a:ext cx="12192000" cy="2482850"/>
          </a:xfrm>
          <a:prstGeom prst="rect">
            <a:avLst/>
          </a:prstGeom>
          <a:noFill/>
          <a:ln>
            <a:noFill/>
          </a:ln>
        </p:spPr>
      </p:pic>
      <p:sp>
        <p:nvSpPr>
          <p:cNvPr id="139" name="Google Shape;139;p18"/>
          <p:cNvSpPr txBox="1"/>
          <p:nvPr>
            <p:ph type="title"/>
          </p:nvPr>
        </p:nvSpPr>
        <p:spPr>
          <a:xfrm rot="5400000">
            <a:off x="8525933" y="1667933"/>
            <a:ext cx="3903133" cy="20574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4000"/>
              <a:buFont typeface="Century Gothic"/>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0" name="Google Shape;140;p18"/>
          <p:cNvSpPr txBox="1"/>
          <p:nvPr>
            <p:ph idx="1" type="body"/>
          </p:nvPr>
        </p:nvSpPr>
        <p:spPr>
          <a:xfrm rot="5400000">
            <a:off x="3175000" y="-1405467"/>
            <a:ext cx="3903133" cy="8204201"/>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1" name="Google Shape;141;p18"/>
          <p:cNvSpPr txBox="1"/>
          <p:nvPr>
            <p:ph idx="10" type="dt"/>
          </p:nvPr>
        </p:nvSpPr>
        <p:spPr>
          <a:xfrm>
            <a:off x="7814452" y="379941"/>
            <a:ext cx="29108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18"/>
          <p:cNvSpPr txBox="1"/>
          <p:nvPr>
            <p:ph idx="11" type="ftr"/>
          </p:nvPr>
        </p:nvSpPr>
        <p:spPr>
          <a:xfrm>
            <a:off x="685800" y="381000"/>
            <a:ext cx="699149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3" name="Google Shape;143;p18"/>
          <p:cNvSpPr txBox="1"/>
          <p:nvPr>
            <p:ph idx="12" type="sldNum"/>
          </p:nvPr>
        </p:nvSpPr>
        <p:spPr>
          <a:xfrm>
            <a:off x="10862452" y="381000"/>
            <a:ext cx="64374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3" name="Shape 23"/>
        <p:cNvGrpSpPr/>
        <p:nvPr/>
      </p:nvGrpSpPr>
      <p:grpSpPr>
        <a:xfrm>
          <a:off x="0" y="0"/>
          <a:ext cx="0" cy="0"/>
          <a:chOff x="0" y="0"/>
          <a:chExt cx="0" cy="0"/>
        </a:xfrm>
      </p:grpSpPr>
      <p:sp>
        <p:nvSpPr>
          <p:cNvPr id="24" name="Google Shape;24;p3"/>
          <p:cNvSpPr txBox="1"/>
          <p:nvPr>
            <p:ph type="title"/>
          </p:nvPr>
        </p:nvSpPr>
        <p:spPr>
          <a:xfrm>
            <a:off x="2895600" y="764373"/>
            <a:ext cx="8610600" cy="1293028"/>
          </a:xfrm>
          <a:prstGeom prst="rect">
            <a:avLst/>
          </a:prstGeom>
          <a:noFill/>
          <a:ln>
            <a:noFill/>
          </a:ln>
        </p:spPr>
        <p:txBody>
          <a:bodyPr anchorCtr="0" anchor="ctr" bIns="45700" lIns="91425" spcFirstLastPara="1" rIns="91425" wrap="square" tIns="45700">
            <a:noAutofit/>
          </a:bodyPr>
          <a:lstStyle>
            <a:lvl1pPr lvl="0"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3"/>
          <p:cNvSpPr txBox="1"/>
          <p:nvPr>
            <p:ph idx="1" type="body"/>
          </p:nvPr>
        </p:nvSpPr>
        <p:spPr>
          <a:xfrm>
            <a:off x="685800" y="2194560"/>
            <a:ext cx="10820400" cy="4024125"/>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3"/>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3"/>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3"/>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showMasterSp="0" type="secHead">
  <p:cSld name="SECTION_HEADER">
    <p:spTree>
      <p:nvGrpSpPr>
        <p:cNvPr id="29" name="Shape 29"/>
        <p:cNvGrpSpPr/>
        <p:nvPr/>
      </p:nvGrpSpPr>
      <p:grpSpPr>
        <a:xfrm>
          <a:off x="0" y="0"/>
          <a:ext cx="0" cy="0"/>
          <a:chOff x="0" y="0"/>
          <a:chExt cx="0" cy="0"/>
        </a:xfrm>
      </p:grpSpPr>
      <p:pic>
        <p:nvPicPr>
          <p:cNvPr descr="C2-HD-BTM.png" id="30" name="Google Shape;30;p4"/>
          <p:cNvPicPr preferRelativeResize="0"/>
          <p:nvPr/>
        </p:nvPicPr>
        <p:blipFill rotWithShape="1">
          <a:blip r:embed="rId2">
            <a:alphaModFix/>
          </a:blip>
          <a:srcRect b="0" l="0" r="0" t="0"/>
          <a:stretch/>
        </p:blipFill>
        <p:spPr>
          <a:xfrm>
            <a:off x="0" y="4375150"/>
            <a:ext cx="12192000" cy="2482850"/>
          </a:xfrm>
          <a:prstGeom prst="rect">
            <a:avLst/>
          </a:prstGeom>
          <a:noFill/>
          <a:ln>
            <a:noFill/>
          </a:ln>
        </p:spPr>
      </p:pic>
      <p:sp>
        <p:nvSpPr>
          <p:cNvPr id="31" name="Google Shape;31;p4"/>
          <p:cNvSpPr txBox="1"/>
          <p:nvPr>
            <p:ph type="title"/>
          </p:nvPr>
        </p:nvSpPr>
        <p:spPr>
          <a:xfrm>
            <a:off x="685800" y="753533"/>
            <a:ext cx="10820399" cy="2801935"/>
          </a:xfrm>
          <a:prstGeom prst="rect">
            <a:avLst/>
          </a:prstGeom>
          <a:noFill/>
          <a:ln>
            <a:noFill/>
          </a:ln>
        </p:spPr>
        <p:txBody>
          <a:bodyPr anchorCtr="0" anchor="b" bIns="45700" lIns="91425" spcFirstLastPara="1" rIns="91425" wrap="square" tIns="45700">
            <a:noAutofit/>
          </a:bodyPr>
          <a:lstStyle>
            <a:lvl1pPr lvl="0" algn="r">
              <a:lnSpc>
                <a:spcPct val="90000"/>
              </a:lnSpc>
              <a:spcBef>
                <a:spcPts val="0"/>
              </a:spcBef>
              <a:spcAft>
                <a:spcPts val="0"/>
              </a:spcAft>
              <a:buClr>
                <a:schemeClr val="dk1"/>
              </a:buClr>
              <a:buSzPts val="4000"/>
              <a:buFont typeface="Century Gothic"/>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4"/>
          <p:cNvSpPr txBox="1"/>
          <p:nvPr>
            <p:ph idx="1" type="body"/>
          </p:nvPr>
        </p:nvSpPr>
        <p:spPr>
          <a:xfrm>
            <a:off x="1024467" y="3641725"/>
            <a:ext cx="10490200" cy="955675"/>
          </a:xfrm>
          <a:prstGeom prst="rect">
            <a:avLst/>
          </a:prstGeom>
          <a:noFill/>
          <a:ln>
            <a:noFill/>
          </a:ln>
        </p:spPr>
        <p:txBody>
          <a:bodyPr anchorCtr="0" anchor="t" bIns="45700" lIns="91425" spcFirstLastPara="1" rIns="91425" wrap="square" tIns="45700">
            <a:noAutofit/>
          </a:bodyPr>
          <a:lstStyle>
            <a:lvl1pPr indent="-228600" lvl="0" marL="457200" algn="r">
              <a:lnSpc>
                <a:spcPct val="90000"/>
              </a:lnSpc>
              <a:spcBef>
                <a:spcPts val="1000"/>
              </a:spcBef>
              <a:spcAft>
                <a:spcPts val="0"/>
              </a:spcAft>
              <a:buClr>
                <a:srgbClr val="888888"/>
              </a:buClr>
              <a:buSzPts val="2200"/>
              <a:buNone/>
              <a:defRPr sz="22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3" name="Google Shape;33;p4"/>
          <p:cNvSpPr txBox="1"/>
          <p:nvPr>
            <p:ph idx="10" type="dt"/>
          </p:nvPr>
        </p:nvSpPr>
        <p:spPr>
          <a:xfrm>
            <a:off x="7814452" y="381000"/>
            <a:ext cx="29108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4"/>
          <p:cNvSpPr txBox="1"/>
          <p:nvPr>
            <p:ph idx="11" type="ftr"/>
          </p:nvPr>
        </p:nvSpPr>
        <p:spPr>
          <a:xfrm>
            <a:off x="685800" y="381001"/>
            <a:ext cx="6991492" cy="36406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4"/>
          <p:cNvSpPr txBox="1"/>
          <p:nvPr>
            <p:ph idx="12" type="sldNum"/>
          </p:nvPr>
        </p:nvSpPr>
        <p:spPr>
          <a:xfrm>
            <a:off x="10862452" y="381000"/>
            <a:ext cx="64374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6" name="Shape 36"/>
        <p:cNvGrpSpPr/>
        <p:nvPr/>
      </p:nvGrpSpPr>
      <p:grpSpPr>
        <a:xfrm>
          <a:off x="0" y="0"/>
          <a:ext cx="0" cy="0"/>
          <a:chOff x="0" y="0"/>
          <a:chExt cx="0" cy="0"/>
        </a:xfrm>
      </p:grpSpPr>
      <p:sp>
        <p:nvSpPr>
          <p:cNvPr id="37" name="Google Shape;37;p5"/>
          <p:cNvSpPr txBox="1"/>
          <p:nvPr>
            <p:ph type="title"/>
          </p:nvPr>
        </p:nvSpPr>
        <p:spPr>
          <a:xfrm>
            <a:off x="2895600" y="764373"/>
            <a:ext cx="8610600" cy="1293028"/>
          </a:xfrm>
          <a:prstGeom prst="rect">
            <a:avLst/>
          </a:prstGeom>
          <a:noFill/>
          <a:ln>
            <a:noFill/>
          </a:ln>
        </p:spPr>
        <p:txBody>
          <a:bodyPr anchorCtr="0" anchor="ctr" bIns="45700" lIns="91425" spcFirstLastPara="1" rIns="91425" wrap="square" tIns="45700">
            <a:noAutofit/>
          </a:bodyPr>
          <a:lstStyle>
            <a:lvl1pPr lvl="0"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5"/>
          <p:cNvSpPr txBox="1"/>
          <p:nvPr>
            <p:ph idx="1" type="body"/>
          </p:nvPr>
        </p:nvSpPr>
        <p:spPr>
          <a:xfrm>
            <a:off x="685800" y="2194559"/>
            <a:ext cx="5334000" cy="4024125"/>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5"/>
          <p:cNvSpPr txBox="1"/>
          <p:nvPr>
            <p:ph idx="2" type="body"/>
          </p:nvPr>
        </p:nvSpPr>
        <p:spPr>
          <a:xfrm>
            <a:off x="6172200" y="2194559"/>
            <a:ext cx="5334000" cy="4024125"/>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5"/>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5"/>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5"/>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3" name="Shape 43"/>
        <p:cNvGrpSpPr/>
        <p:nvPr/>
      </p:nvGrpSpPr>
      <p:grpSpPr>
        <a:xfrm>
          <a:off x="0" y="0"/>
          <a:ext cx="0" cy="0"/>
          <a:chOff x="0" y="0"/>
          <a:chExt cx="0" cy="0"/>
        </a:xfrm>
      </p:grpSpPr>
      <p:sp>
        <p:nvSpPr>
          <p:cNvPr id="44" name="Google Shape;44;p6"/>
          <p:cNvSpPr txBox="1"/>
          <p:nvPr>
            <p:ph type="title"/>
          </p:nvPr>
        </p:nvSpPr>
        <p:spPr>
          <a:xfrm>
            <a:off x="2895600" y="762000"/>
            <a:ext cx="8610600" cy="1295400"/>
          </a:xfrm>
          <a:prstGeom prst="rect">
            <a:avLst/>
          </a:prstGeom>
          <a:noFill/>
          <a:ln>
            <a:noFill/>
          </a:ln>
        </p:spPr>
        <p:txBody>
          <a:bodyPr anchorCtr="0" anchor="ctr" bIns="45700" lIns="91425" spcFirstLastPara="1" rIns="91425" wrap="square" tIns="45700">
            <a:noAutofit/>
          </a:bodyPr>
          <a:lstStyle>
            <a:lvl1pPr lvl="0"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6"/>
          <p:cNvSpPr txBox="1"/>
          <p:nvPr>
            <p:ph idx="1" type="body"/>
          </p:nvPr>
        </p:nvSpPr>
        <p:spPr>
          <a:xfrm>
            <a:off x="914409" y="2183802"/>
            <a:ext cx="5079991"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800"/>
              <a:buNone/>
              <a:defRPr b="0" sz="2800">
                <a:solidFill>
                  <a:schemeClr val="dk1"/>
                </a:solidFil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6" name="Google Shape;46;p6"/>
          <p:cNvSpPr txBox="1"/>
          <p:nvPr>
            <p:ph idx="2" type="body"/>
          </p:nvPr>
        </p:nvSpPr>
        <p:spPr>
          <a:xfrm>
            <a:off x="685800" y="3132666"/>
            <a:ext cx="5311775" cy="3086019"/>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6"/>
          <p:cNvSpPr txBox="1"/>
          <p:nvPr>
            <p:ph idx="3" type="body"/>
          </p:nvPr>
        </p:nvSpPr>
        <p:spPr>
          <a:xfrm>
            <a:off x="6400800" y="2183802"/>
            <a:ext cx="5105400"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800"/>
              <a:buNone/>
              <a:defRPr b="0" sz="2800">
                <a:solidFill>
                  <a:schemeClr val="dk1"/>
                </a:solidFil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8" name="Google Shape;48;p6"/>
          <p:cNvSpPr txBox="1"/>
          <p:nvPr>
            <p:ph idx="4" type="body"/>
          </p:nvPr>
        </p:nvSpPr>
        <p:spPr>
          <a:xfrm>
            <a:off x="6172200" y="3132666"/>
            <a:ext cx="5334000" cy="3086019"/>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6"/>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6"/>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6"/>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2" name="Shape 52"/>
        <p:cNvGrpSpPr/>
        <p:nvPr/>
      </p:nvGrpSpPr>
      <p:grpSpPr>
        <a:xfrm>
          <a:off x="0" y="0"/>
          <a:ext cx="0" cy="0"/>
          <a:chOff x="0" y="0"/>
          <a:chExt cx="0" cy="0"/>
        </a:xfrm>
      </p:grpSpPr>
      <p:sp>
        <p:nvSpPr>
          <p:cNvPr id="53" name="Google Shape;53;p7"/>
          <p:cNvSpPr txBox="1"/>
          <p:nvPr>
            <p:ph type="title"/>
          </p:nvPr>
        </p:nvSpPr>
        <p:spPr>
          <a:xfrm>
            <a:off x="2895600" y="764373"/>
            <a:ext cx="8610600" cy="1293028"/>
          </a:xfrm>
          <a:prstGeom prst="rect">
            <a:avLst/>
          </a:prstGeom>
          <a:noFill/>
          <a:ln>
            <a:noFill/>
          </a:ln>
        </p:spPr>
        <p:txBody>
          <a:bodyPr anchorCtr="0" anchor="ctr" bIns="45700" lIns="91425" spcFirstLastPara="1" rIns="91425" wrap="square" tIns="45700">
            <a:noAutofit/>
          </a:bodyPr>
          <a:lstStyle>
            <a:lvl1pPr lvl="0"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7"/>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7"/>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7"/>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7" name="Shape 57"/>
        <p:cNvGrpSpPr/>
        <p:nvPr/>
      </p:nvGrpSpPr>
      <p:grpSpPr>
        <a:xfrm>
          <a:off x="0" y="0"/>
          <a:ext cx="0" cy="0"/>
          <a:chOff x="0" y="0"/>
          <a:chExt cx="0" cy="0"/>
        </a:xfrm>
      </p:grpSpPr>
      <p:sp>
        <p:nvSpPr>
          <p:cNvPr id="58" name="Google Shape;58;p8"/>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8"/>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8"/>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61" name="Shape 61"/>
        <p:cNvGrpSpPr/>
        <p:nvPr/>
      </p:nvGrpSpPr>
      <p:grpSpPr>
        <a:xfrm>
          <a:off x="0" y="0"/>
          <a:ext cx="0" cy="0"/>
          <a:chOff x="0" y="0"/>
          <a:chExt cx="0" cy="0"/>
        </a:xfrm>
      </p:grpSpPr>
      <p:sp>
        <p:nvSpPr>
          <p:cNvPr id="62" name="Google Shape;62;p9"/>
          <p:cNvSpPr txBox="1"/>
          <p:nvPr>
            <p:ph type="title"/>
          </p:nvPr>
        </p:nvSpPr>
        <p:spPr>
          <a:xfrm>
            <a:off x="685800" y="1524000"/>
            <a:ext cx="4114800"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9"/>
          <p:cNvSpPr txBox="1"/>
          <p:nvPr>
            <p:ph idx="1" type="body"/>
          </p:nvPr>
        </p:nvSpPr>
        <p:spPr>
          <a:xfrm>
            <a:off x="4995582" y="746759"/>
            <a:ext cx="6510618" cy="5471925"/>
          </a:xfrm>
          <a:prstGeom prst="rect">
            <a:avLst/>
          </a:prstGeom>
          <a:noFill/>
          <a:ln>
            <a:noFill/>
          </a:ln>
        </p:spPr>
        <p:txBody>
          <a:bodyPr anchorCtr="0" anchor="ctr"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4" name="Google Shape;64;p9"/>
          <p:cNvSpPr txBox="1"/>
          <p:nvPr>
            <p:ph idx="2" type="body"/>
          </p:nvPr>
        </p:nvSpPr>
        <p:spPr>
          <a:xfrm>
            <a:off x="685800" y="3124199"/>
            <a:ext cx="4114800" cy="309448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9"/>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9"/>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9"/>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8" name="Shape 68"/>
        <p:cNvGrpSpPr/>
        <p:nvPr/>
      </p:nvGrpSpPr>
      <p:grpSpPr>
        <a:xfrm>
          <a:off x="0" y="0"/>
          <a:ext cx="0" cy="0"/>
          <a:chOff x="0" y="0"/>
          <a:chExt cx="0" cy="0"/>
        </a:xfrm>
      </p:grpSpPr>
      <p:sp>
        <p:nvSpPr>
          <p:cNvPr id="69" name="Google Shape;69;p10"/>
          <p:cNvSpPr txBox="1"/>
          <p:nvPr>
            <p:ph type="title"/>
          </p:nvPr>
        </p:nvSpPr>
        <p:spPr>
          <a:xfrm>
            <a:off x="685800" y="1524000"/>
            <a:ext cx="6873240"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0"/>
          <p:cNvSpPr/>
          <p:nvPr>
            <p:ph idx="2" type="pic"/>
          </p:nvPr>
        </p:nvSpPr>
        <p:spPr>
          <a:xfrm>
            <a:off x="7861238" y="751241"/>
            <a:ext cx="3644962" cy="546744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entury Gothic"/>
                <a:ea typeface="Century Gothic"/>
                <a:cs typeface="Century Gothic"/>
                <a:sym typeface="Century Gothic"/>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entury Gothic"/>
                <a:ea typeface="Century Gothic"/>
                <a:cs typeface="Century Gothic"/>
                <a:sym typeface="Century Gothic"/>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entury Gothic"/>
                <a:ea typeface="Century Gothic"/>
                <a:cs typeface="Century Gothic"/>
                <a:sym typeface="Century Gothic"/>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9pPr>
          </a:lstStyle>
          <a:p/>
        </p:txBody>
      </p:sp>
      <p:sp>
        <p:nvSpPr>
          <p:cNvPr id="71" name="Google Shape;71;p10"/>
          <p:cNvSpPr txBox="1"/>
          <p:nvPr>
            <p:ph idx="1" type="body"/>
          </p:nvPr>
        </p:nvSpPr>
        <p:spPr>
          <a:xfrm>
            <a:off x="685800" y="3124199"/>
            <a:ext cx="6873240" cy="309448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2" name="Google Shape;72;p10"/>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0"/>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0"/>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1.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pic>
        <p:nvPicPr>
          <p:cNvPr descr="C2-HD-TOP.png" id="10" name="Google Shape;10;p1"/>
          <p:cNvPicPr preferRelativeResize="0"/>
          <p:nvPr/>
        </p:nvPicPr>
        <p:blipFill rotWithShape="1">
          <a:blip r:embed="rId1">
            <a:alphaModFix/>
          </a:blip>
          <a:srcRect b="0" l="0" r="0" t="0"/>
          <a:stretch/>
        </p:blipFill>
        <p:spPr>
          <a:xfrm>
            <a:off x="0" y="0"/>
            <a:ext cx="12192000" cy="1441450"/>
          </a:xfrm>
          <a:prstGeom prst="rect">
            <a:avLst/>
          </a:prstGeom>
          <a:noFill/>
          <a:ln>
            <a:noFill/>
          </a:ln>
        </p:spPr>
      </p:pic>
      <p:sp>
        <p:nvSpPr>
          <p:cNvPr id="11" name="Google Shape;11;p1"/>
          <p:cNvSpPr txBox="1"/>
          <p:nvPr>
            <p:ph type="title"/>
          </p:nvPr>
        </p:nvSpPr>
        <p:spPr>
          <a:xfrm>
            <a:off x="2895600" y="764373"/>
            <a:ext cx="8610600" cy="1293028"/>
          </a:xfrm>
          <a:prstGeom prst="rect">
            <a:avLst/>
          </a:prstGeom>
          <a:noFill/>
          <a:ln>
            <a:noFill/>
          </a:ln>
        </p:spPr>
        <p:txBody>
          <a:bodyPr anchorCtr="0" anchor="ctr" bIns="45700" lIns="91425" spcFirstLastPara="1" rIns="91425" wrap="square" tIns="45700">
            <a:noAutofit/>
          </a:bodyPr>
          <a:lstStyle>
            <a:lvl1pPr lvl="0" marR="0" rtl="0" algn="r">
              <a:lnSpc>
                <a:spcPct val="90000"/>
              </a:lnSpc>
              <a:spcBef>
                <a:spcPts val="0"/>
              </a:spcBef>
              <a:spcAft>
                <a:spcPts val="0"/>
              </a:spcAft>
              <a:buClr>
                <a:schemeClr val="dk1"/>
              </a:buClr>
              <a:buSzPts val="4000"/>
              <a:buFont typeface="Century Gothic"/>
              <a:buNone/>
              <a:defRPr b="0" i="0" sz="4000" u="none" cap="none" strike="noStrik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1"/>
          <p:cNvSpPr txBox="1"/>
          <p:nvPr>
            <p:ph idx="1" type="body"/>
          </p:nvPr>
        </p:nvSpPr>
        <p:spPr>
          <a:xfrm>
            <a:off x="685800" y="2194560"/>
            <a:ext cx="10820400" cy="4024125"/>
          </a:xfrm>
          <a:prstGeom prst="rect">
            <a:avLst/>
          </a:prstGeom>
          <a:noFill/>
          <a:ln>
            <a:noFill/>
          </a:ln>
        </p:spPr>
        <p:txBody>
          <a:bodyPr anchorCtr="0" anchor="t" bIns="45700" lIns="91425" spcFirstLastPara="1" rIns="91425" wrap="square" tIns="45700">
            <a:noAutofit/>
          </a:bodyPr>
          <a:lstStyle>
            <a:lvl1pPr indent="-368300" lvl="0" marL="457200" marR="0" rtl="0" algn="l">
              <a:lnSpc>
                <a:spcPct val="90000"/>
              </a:lnSpc>
              <a:spcBef>
                <a:spcPts val="1000"/>
              </a:spcBef>
              <a:spcAft>
                <a:spcPts val="0"/>
              </a:spcAft>
              <a:buClr>
                <a:schemeClr val="dk1"/>
              </a:buClr>
              <a:buSzPts val="2200"/>
              <a:buFont typeface="Arial"/>
              <a:buChar char="•"/>
              <a:defRPr b="0" i="0" sz="2200" u="none" cap="none" strike="noStrike">
                <a:solidFill>
                  <a:schemeClr val="dk1"/>
                </a:solidFill>
                <a:latin typeface="Century Gothic"/>
                <a:ea typeface="Century Gothic"/>
                <a:cs typeface="Century Gothic"/>
                <a:sym typeface="Century Gothic"/>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entury Gothic"/>
                <a:ea typeface="Century Gothic"/>
                <a:cs typeface="Century Gothic"/>
                <a:sym typeface="Century Gothic"/>
              </a:defRPr>
            </a:lvl4pPr>
            <a:lvl5pPr indent="-330200" lvl="4" marL="22860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entury Gothic"/>
                <a:ea typeface="Century Gothic"/>
                <a:cs typeface="Century Gothic"/>
                <a:sym typeface="Century Gothic"/>
              </a:defRPr>
            </a:lvl5pPr>
            <a:lvl6pPr indent="-330200" lvl="5" marL="27432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entury Gothic"/>
                <a:ea typeface="Century Gothic"/>
                <a:cs typeface="Century Gothic"/>
                <a:sym typeface="Century Gothic"/>
              </a:defRPr>
            </a:lvl6pPr>
            <a:lvl7pPr indent="-330200" lvl="6" marL="32004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entury Gothic"/>
                <a:ea typeface="Century Gothic"/>
                <a:cs typeface="Century Gothic"/>
                <a:sym typeface="Century Gothic"/>
              </a:defRPr>
            </a:lvl7pPr>
            <a:lvl8pPr indent="-330200" lvl="7" marL="36576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entury Gothic"/>
                <a:ea typeface="Century Gothic"/>
                <a:cs typeface="Century Gothic"/>
                <a:sym typeface="Century Gothic"/>
              </a:defRPr>
            </a:lvl8pPr>
            <a:lvl9pPr indent="-330200" lvl="8" marL="4114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entury Gothic"/>
                <a:ea typeface="Century Gothic"/>
                <a:cs typeface="Century Gothic"/>
                <a:sym typeface="Century Gothic"/>
              </a:defRPr>
            </a:lvl9pPr>
          </a:lstStyle>
          <a:p/>
        </p:txBody>
      </p:sp>
      <p:sp>
        <p:nvSpPr>
          <p:cNvPr id="13" name="Google Shape;13;p1"/>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50" u="none" cap="none" strike="noStrike">
                <a:solidFill>
                  <a:srgbClr val="888888"/>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4" name="Google Shape;14;p1"/>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50" u="none" cap="none" strike="noStrike">
                <a:solidFill>
                  <a:srgbClr val="888888"/>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5" name="Google Shape;15;p1"/>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50" u="none" cap="none" strike="noStrike">
                <a:solidFill>
                  <a:srgbClr val="888888"/>
                </a:solidFill>
                <a:latin typeface="Century Gothic"/>
                <a:ea typeface="Century Gothic"/>
                <a:cs typeface="Century Gothic"/>
                <a:sym typeface="Century Gothic"/>
              </a:defRPr>
            </a:lvl1pPr>
            <a:lvl2pPr indent="0" lvl="1" marL="0" marR="0" rtl="0" algn="r">
              <a:spcBef>
                <a:spcPts val="0"/>
              </a:spcBef>
              <a:buNone/>
              <a:defRPr b="0" i="0" sz="1050" u="none" cap="none" strike="noStrike">
                <a:solidFill>
                  <a:srgbClr val="888888"/>
                </a:solidFill>
                <a:latin typeface="Century Gothic"/>
                <a:ea typeface="Century Gothic"/>
                <a:cs typeface="Century Gothic"/>
                <a:sym typeface="Century Gothic"/>
              </a:defRPr>
            </a:lvl2pPr>
            <a:lvl3pPr indent="0" lvl="2" marL="0" marR="0" rtl="0" algn="r">
              <a:spcBef>
                <a:spcPts val="0"/>
              </a:spcBef>
              <a:buNone/>
              <a:defRPr b="0" i="0" sz="1050" u="none" cap="none" strike="noStrike">
                <a:solidFill>
                  <a:srgbClr val="888888"/>
                </a:solidFill>
                <a:latin typeface="Century Gothic"/>
                <a:ea typeface="Century Gothic"/>
                <a:cs typeface="Century Gothic"/>
                <a:sym typeface="Century Gothic"/>
              </a:defRPr>
            </a:lvl3pPr>
            <a:lvl4pPr indent="0" lvl="3" marL="0" marR="0" rtl="0" algn="r">
              <a:spcBef>
                <a:spcPts val="0"/>
              </a:spcBef>
              <a:buNone/>
              <a:defRPr b="0" i="0" sz="1050" u="none" cap="none" strike="noStrike">
                <a:solidFill>
                  <a:srgbClr val="888888"/>
                </a:solidFill>
                <a:latin typeface="Century Gothic"/>
                <a:ea typeface="Century Gothic"/>
                <a:cs typeface="Century Gothic"/>
                <a:sym typeface="Century Gothic"/>
              </a:defRPr>
            </a:lvl4pPr>
            <a:lvl5pPr indent="0" lvl="4" marL="0" marR="0" rtl="0" algn="r">
              <a:spcBef>
                <a:spcPts val="0"/>
              </a:spcBef>
              <a:buNone/>
              <a:defRPr b="0" i="0" sz="1050" u="none" cap="none" strike="noStrike">
                <a:solidFill>
                  <a:srgbClr val="888888"/>
                </a:solidFill>
                <a:latin typeface="Century Gothic"/>
                <a:ea typeface="Century Gothic"/>
                <a:cs typeface="Century Gothic"/>
                <a:sym typeface="Century Gothic"/>
              </a:defRPr>
            </a:lvl5pPr>
            <a:lvl6pPr indent="0" lvl="5" marL="0" marR="0" rtl="0" algn="r">
              <a:spcBef>
                <a:spcPts val="0"/>
              </a:spcBef>
              <a:buNone/>
              <a:defRPr b="0" i="0" sz="1050" u="none" cap="none" strike="noStrike">
                <a:solidFill>
                  <a:srgbClr val="888888"/>
                </a:solidFill>
                <a:latin typeface="Century Gothic"/>
                <a:ea typeface="Century Gothic"/>
                <a:cs typeface="Century Gothic"/>
                <a:sym typeface="Century Gothic"/>
              </a:defRPr>
            </a:lvl6pPr>
            <a:lvl7pPr indent="0" lvl="6" marL="0" marR="0" rtl="0" algn="r">
              <a:spcBef>
                <a:spcPts val="0"/>
              </a:spcBef>
              <a:buNone/>
              <a:defRPr b="0" i="0" sz="1050" u="none" cap="none" strike="noStrike">
                <a:solidFill>
                  <a:srgbClr val="888888"/>
                </a:solidFill>
                <a:latin typeface="Century Gothic"/>
                <a:ea typeface="Century Gothic"/>
                <a:cs typeface="Century Gothic"/>
                <a:sym typeface="Century Gothic"/>
              </a:defRPr>
            </a:lvl7pPr>
            <a:lvl8pPr indent="0" lvl="7" marL="0" marR="0" rtl="0" algn="r">
              <a:spcBef>
                <a:spcPts val="0"/>
              </a:spcBef>
              <a:buNone/>
              <a:defRPr b="0" i="0" sz="1050" u="none" cap="none" strike="noStrike">
                <a:solidFill>
                  <a:srgbClr val="888888"/>
                </a:solidFill>
                <a:latin typeface="Century Gothic"/>
                <a:ea typeface="Century Gothic"/>
                <a:cs typeface="Century Gothic"/>
                <a:sym typeface="Century Gothic"/>
              </a:defRPr>
            </a:lvl8pPr>
            <a:lvl9pPr indent="0" lvl="8" marL="0" marR="0" rtl="0" algn="r">
              <a:spcBef>
                <a:spcPts val="0"/>
              </a:spcBef>
              <a:buNone/>
              <a:defRPr b="0" i="0" sz="1050" u="none" cap="none" strike="noStrike">
                <a:solidFill>
                  <a:srgbClr val="88888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5.jpg"/><Relationship Id="rId4" Type="http://schemas.openxmlformats.org/officeDocument/2006/relationships/image" Target="../media/image10.jpg"/><Relationship Id="rId5" Type="http://schemas.openxmlformats.org/officeDocument/2006/relationships/image" Target="../media/image3.jpg"/><Relationship Id="rId6" Type="http://schemas.openxmlformats.org/officeDocument/2006/relationships/image" Target="../media/image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s://dec.alaska.gov/water/apdes-history/faq?fbclid=IwAR2s8nEl8O9wbDplOP_hrGIxU9VDCqXQWVXppA-Xf3HvdUTETUozP7VXtg4" TargetMode="External"/><Relationship Id="rId4" Type="http://schemas.openxmlformats.org/officeDocument/2006/relationships/hyperlink" Target="https://dec.alaska.gov/water/village-safe-water/?fbclid=IwAR1ZqK4aaMSw0qeRnPAoOForNFJdXQVw-S19DRkO3SKgj8PEH8EVyPnIrP0" TargetMode="External"/><Relationship Id="rId5" Type="http://schemas.openxmlformats.org/officeDocument/2006/relationships/hyperlink" Target="https://dec.alaska.gov/water/wastewater/" TargetMode="External"/><Relationship Id="rId6" Type="http://schemas.openxmlformats.org/officeDocument/2006/relationships/hyperlink" Target="http://www.legis.state.ak.us/basis/get_documents.asp?session=27&amp;docid=4223&amp;fbclid=IwAR3fL4DJwFe8-nQDJ_KhK9Brm_gs_Tnic28AHj2i5QfnNYMeveqzyp7KrG4" TargetMode="External"/><Relationship Id="rId7" Type="http://schemas.openxmlformats.org/officeDocument/2006/relationships/hyperlink" Target="https://www.epa.gov/sites/production/files/2014-12/documents/akwqs-chapter70.pdf?fbclid=IwAR18mHNrczafZDQZW4O6IergKUcc75zq-VjrP5L9C_aG1sXhxFKJeLntbx0" TargetMode="External"/><Relationship Id="rId8" Type="http://schemas.openxmlformats.org/officeDocument/2006/relationships/hyperlink" Target="https://www.epa.gov/eg/effluent-guidelines-implementation-complianc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www.epa.gov/wqc/national-recommended-water-quality-criteria-human-health-criteria-tabl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Google Shape;148;p19"/>
          <p:cNvSpPr txBox="1"/>
          <p:nvPr>
            <p:ph type="ctrTitle"/>
          </p:nvPr>
        </p:nvSpPr>
        <p:spPr>
          <a:xfrm>
            <a:off x="1371600" y="1803405"/>
            <a:ext cx="9448800" cy="1825096"/>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6000"/>
              <a:buFont typeface="Century Gothic"/>
              <a:buNone/>
            </a:pPr>
            <a:r>
              <a:rPr lang="en-US"/>
              <a:t>DEC WASTEWATER DISPOSAL</a:t>
            </a:r>
            <a:endParaRPr/>
          </a:p>
        </p:txBody>
      </p:sp>
      <p:sp>
        <p:nvSpPr>
          <p:cNvPr id="149" name="Google Shape;149;p19"/>
          <p:cNvSpPr txBox="1"/>
          <p:nvPr>
            <p:ph idx="1" type="subTitle"/>
          </p:nvPr>
        </p:nvSpPr>
        <p:spPr>
          <a:xfrm>
            <a:off x="1371600" y="3632201"/>
            <a:ext cx="9448800" cy="685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000"/>
              <a:buNone/>
            </a:pPr>
            <a:r>
              <a:rPr lang="en-US"/>
              <a:t>By Harrison Hee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22" name="Shape 222"/>
        <p:cNvGrpSpPr/>
        <p:nvPr/>
      </p:nvGrpSpPr>
      <p:grpSpPr>
        <a:xfrm>
          <a:off x="0" y="0"/>
          <a:ext cx="0" cy="0"/>
          <a:chOff x="0" y="0"/>
          <a:chExt cx="0" cy="0"/>
        </a:xfrm>
      </p:grpSpPr>
      <p:sp>
        <p:nvSpPr>
          <p:cNvPr id="223" name="Google Shape;223;p28"/>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pic>
        <p:nvPicPr>
          <p:cNvPr id="224" name="Google Shape;224;p28"/>
          <p:cNvPicPr preferRelativeResize="0"/>
          <p:nvPr/>
        </p:nvPicPr>
        <p:blipFill rotWithShape="1">
          <a:blip r:embed="rId3">
            <a:alphaModFix/>
          </a:blip>
          <a:srcRect b="0" l="0" r="0" t="0"/>
          <a:stretch/>
        </p:blipFill>
        <p:spPr>
          <a:xfrm>
            <a:off x="0" y="0"/>
            <a:ext cx="12192000" cy="1441450"/>
          </a:xfrm>
          <a:prstGeom prst="rect">
            <a:avLst/>
          </a:prstGeom>
          <a:noFill/>
          <a:ln>
            <a:noFill/>
          </a:ln>
        </p:spPr>
      </p:pic>
      <p:sp>
        <p:nvSpPr>
          <p:cNvPr id="225" name="Google Shape;225;p28"/>
          <p:cNvSpPr txBox="1"/>
          <p:nvPr>
            <p:ph type="title"/>
          </p:nvPr>
        </p:nvSpPr>
        <p:spPr>
          <a:xfrm>
            <a:off x="685799" y="764373"/>
            <a:ext cx="3977639" cy="16002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Century Gothic"/>
              <a:buNone/>
            </a:pPr>
            <a:r>
              <a:rPr lang="en-US" sz="3200"/>
              <a:t>PIP – PERMIT ISSUANCE PLAN</a:t>
            </a:r>
            <a:endParaRPr/>
          </a:p>
        </p:txBody>
      </p:sp>
      <p:sp>
        <p:nvSpPr>
          <p:cNvPr id="226" name="Google Shape;226;p28"/>
          <p:cNvSpPr txBox="1"/>
          <p:nvPr>
            <p:ph idx="1" type="body"/>
          </p:nvPr>
        </p:nvSpPr>
        <p:spPr>
          <a:xfrm>
            <a:off x="685800" y="2364573"/>
            <a:ext cx="3977639" cy="3854112"/>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1600"/>
              <a:buChar char="•"/>
            </a:pPr>
            <a:r>
              <a:rPr lang="en-US" sz="1600"/>
              <a:t>PDF available on the DEC website that lists upcoming and expiring permits</a:t>
            </a:r>
            <a:endParaRPr/>
          </a:p>
          <a:p>
            <a:pPr indent="-228600" lvl="0" marL="228600" rtl="0" algn="l">
              <a:lnSpc>
                <a:spcPct val="90000"/>
              </a:lnSpc>
              <a:spcBef>
                <a:spcPts val="1000"/>
              </a:spcBef>
              <a:spcAft>
                <a:spcPts val="0"/>
              </a:spcAft>
              <a:buClr>
                <a:schemeClr val="dk1"/>
              </a:buClr>
              <a:buSzPts val="1600"/>
              <a:buChar char="•"/>
            </a:pPr>
            <a:r>
              <a:rPr lang="en-US" sz="1600"/>
              <a:t>Updated annually and sent out electronically via mailing list</a:t>
            </a:r>
            <a:endParaRPr/>
          </a:p>
        </p:txBody>
      </p:sp>
      <p:pic>
        <p:nvPicPr>
          <p:cNvPr descr="A screenshot of a cell phone&#10;&#10;Description automatically generated" id="227" name="Google Shape;227;p28"/>
          <p:cNvPicPr preferRelativeResize="0"/>
          <p:nvPr/>
        </p:nvPicPr>
        <p:blipFill rotWithShape="1">
          <a:blip r:embed="rId4">
            <a:alphaModFix/>
          </a:blip>
          <a:srcRect b="0" l="0" r="0" t="0"/>
          <a:stretch/>
        </p:blipFill>
        <p:spPr>
          <a:xfrm>
            <a:off x="4972699" y="926173"/>
            <a:ext cx="6533501" cy="511246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2" name="Shape 232"/>
        <p:cNvGrpSpPr/>
        <p:nvPr/>
      </p:nvGrpSpPr>
      <p:grpSpPr>
        <a:xfrm>
          <a:off x="0" y="0"/>
          <a:ext cx="0" cy="0"/>
          <a:chOff x="0" y="0"/>
          <a:chExt cx="0" cy="0"/>
        </a:xfrm>
      </p:grpSpPr>
      <p:sp>
        <p:nvSpPr>
          <p:cNvPr id="233" name="Google Shape;233;p29"/>
          <p:cNvSpPr txBox="1"/>
          <p:nvPr>
            <p:ph type="title"/>
          </p:nvPr>
        </p:nvSpPr>
        <p:spPr>
          <a:xfrm>
            <a:off x="2895600" y="764373"/>
            <a:ext cx="8610600" cy="1293028"/>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Clr>
                <a:schemeClr val="dk1"/>
              </a:buClr>
              <a:buSzPts val="4000"/>
              <a:buFont typeface="Century Gothic"/>
              <a:buNone/>
            </a:pPr>
            <a:r>
              <a:rPr lang="en-US"/>
              <a:t>TIMELINE</a:t>
            </a:r>
            <a:endParaRPr/>
          </a:p>
        </p:txBody>
      </p:sp>
      <p:sp>
        <p:nvSpPr>
          <p:cNvPr id="234" name="Google Shape;234;p29"/>
          <p:cNvSpPr txBox="1"/>
          <p:nvPr>
            <p:ph idx="1" type="body"/>
          </p:nvPr>
        </p:nvSpPr>
        <p:spPr>
          <a:xfrm>
            <a:off x="685800" y="1759528"/>
            <a:ext cx="10820400" cy="4459158"/>
          </a:xfrm>
          <a:prstGeom prst="rect">
            <a:avLst/>
          </a:prstGeom>
          <a:noFill/>
          <a:ln>
            <a:noFill/>
          </a:ln>
        </p:spPr>
        <p:txBody>
          <a:bodyPr anchorCtr="0" anchor="t" bIns="45700" lIns="91425" spcFirstLastPara="1" rIns="91425" wrap="square" tIns="45700">
            <a:noAutofit/>
          </a:bodyPr>
          <a:lstStyle/>
          <a:p>
            <a:pPr indent="-228600" lvl="0" marL="228600" rtl="0" algn="l">
              <a:lnSpc>
                <a:spcPct val="80000"/>
              </a:lnSpc>
              <a:spcBef>
                <a:spcPts val="0"/>
              </a:spcBef>
              <a:spcAft>
                <a:spcPts val="0"/>
              </a:spcAft>
              <a:buClr>
                <a:srgbClr val="2264C8"/>
              </a:buClr>
              <a:buSzPts val="2200"/>
              <a:buChar char="•"/>
            </a:pPr>
            <a:r>
              <a:rPr lang="en-US">
                <a:solidFill>
                  <a:srgbClr val="2264C8"/>
                </a:solidFill>
              </a:rPr>
              <a:t>Pre-application (30 – 90 days)</a:t>
            </a:r>
            <a:endParaRPr/>
          </a:p>
          <a:p>
            <a:pPr indent="-228600" lvl="0" marL="228600" rtl="0" algn="l">
              <a:lnSpc>
                <a:spcPct val="80000"/>
              </a:lnSpc>
              <a:spcBef>
                <a:spcPts val="1000"/>
              </a:spcBef>
              <a:spcAft>
                <a:spcPts val="0"/>
              </a:spcAft>
              <a:buClr>
                <a:srgbClr val="2264C8"/>
              </a:buClr>
              <a:buSzPts val="2200"/>
              <a:buChar char="•"/>
            </a:pPr>
            <a:r>
              <a:rPr lang="en-US">
                <a:solidFill>
                  <a:srgbClr val="2264C8"/>
                </a:solidFill>
              </a:rPr>
              <a:t>Data collection (not necessary, but will take about 1 year if needed)</a:t>
            </a:r>
            <a:endParaRPr/>
          </a:p>
          <a:p>
            <a:pPr indent="-228600" lvl="0" marL="228600" rtl="0" algn="l">
              <a:lnSpc>
                <a:spcPct val="80000"/>
              </a:lnSpc>
              <a:spcBef>
                <a:spcPts val="1000"/>
              </a:spcBef>
              <a:spcAft>
                <a:spcPts val="0"/>
              </a:spcAft>
              <a:buClr>
                <a:srgbClr val="2264C8"/>
              </a:buClr>
              <a:buSzPts val="2200"/>
              <a:buChar char="•"/>
            </a:pPr>
            <a:r>
              <a:rPr lang="en-US">
                <a:solidFill>
                  <a:srgbClr val="2264C8"/>
                </a:solidFill>
              </a:rPr>
              <a:t>Application preparation (30 – 90 days)</a:t>
            </a:r>
            <a:endParaRPr/>
          </a:p>
          <a:p>
            <a:pPr indent="-228600" lvl="0" marL="228600" rtl="0" algn="l">
              <a:lnSpc>
                <a:spcPct val="80000"/>
              </a:lnSpc>
              <a:spcBef>
                <a:spcPts val="1000"/>
              </a:spcBef>
              <a:spcAft>
                <a:spcPts val="0"/>
              </a:spcAft>
              <a:buClr>
                <a:srgbClr val="FF0000"/>
              </a:buClr>
              <a:buSzPts val="2200"/>
              <a:buChar char="•"/>
            </a:pPr>
            <a:r>
              <a:rPr lang="en-US">
                <a:solidFill>
                  <a:srgbClr val="FF0000"/>
                </a:solidFill>
              </a:rPr>
              <a:t>Review of data submittal (60 – 120 days)</a:t>
            </a:r>
            <a:endParaRPr/>
          </a:p>
          <a:p>
            <a:pPr indent="-228600" lvl="0" marL="228600" rtl="0" algn="l">
              <a:lnSpc>
                <a:spcPct val="80000"/>
              </a:lnSpc>
              <a:spcBef>
                <a:spcPts val="1000"/>
              </a:spcBef>
              <a:spcAft>
                <a:spcPts val="0"/>
              </a:spcAft>
              <a:buClr>
                <a:srgbClr val="FF0000"/>
              </a:buClr>
              <a:buSzPts val="2200"/>
              <a:buChar char="•"/>
            </a:pPr>
            <a:r>
              <a:rPr lang="en-US">
                <a:solidFill>
                  <a:srgbClr val="FF0000"/>
                </a:solidFill>
              </a:rPr>
              <a:t>Completeness review (30 days)</a:t>
            </a:r>
            <a:endParaRPr/>
          </a:p>
          <a:p>
            <a:pPr indent="-228600" lvl="0" marL="228600" rtl="0" algn="l">
              <a:lnSpc>
                <a:spcPct val="80000"/>
              </a:lnSpc>
              <a:spcBef>
                <a:spcPts val="1000"/>
              </a:spcBef>
              <a:spcAft>
                <a:spcPts val="0"/>
              </a:spcAft>
              <a:buClr>
                <a:srgbClr val="0070C0"/>
              </a:buClr>
              <a:buSzPts val="2200"/>
              <a:buChar char="•"/>
            </a:pPr>
            <a:r>
              <a:rPr lang="en-US">
                <a:solidFill>
                  <a:srgbClr val="0070C0"/>
                </a:solidFill>
              </a:rPr>
              <a:t>Supplemental application (10 – 90 days)</a:t>
            </a:r>
            <a:endParaRPr/>
          </a:p>
          <a:p>
            <a:pPr indent="-228600" lvl="0" marL="228600" rtl="0" algn="l">
              <a:lnSpc>
                <a:spcPct val="80000"/>
              </a:lnSpc>
              <a:spcBef>
                <a:spcPts val="1000"/>
              </a:spcBef>
              <a:spcAft>
                <a:spcPts val="0"/>
              </a:spcAft>
              <a:buClr>
                <a:srgbClr val="FF0000"/>
              </a:buClr>
              <a:buSzPts val="2200"/>
              <a:buChar char="•"/>
            </a:pPr>
            <a:r>
              <a:rPr lang="en-US">
                <a:solidFill>
                  <a:srgbClr val="FF0000"/>
                </a:solidFill>
              </a:rPr>
              <a:t>Review application and draft permit (60 – 180 days)</a:t>
            </a:r>
            <a:endParaRPr/>
          </a:p>
          <a:p>
            <a:pPr indent="-228600" lvl="0" marL="228600" rtl="0" algn="l">
              <a:lnSpc>
                <a:spcPct val="80000"/>
              </a:lnSpc>
              <a:spcBef>
                <a:spcPts val="1000"/>
              </a:spcBef>
              <a:spcAft>
                <a:spcPts val="0"/>
              </a:spcAft>
              <a:buClr>
                <a:srgbClr val="FF0000"/>
              </a:buClr>
              <a:buSzPts val="2200"/>
              <a:buChar char="•"/>
            </a:pPr>
            <a:r>
              <a:rPr lang="en-US">
                <a:solidFill>
                  <a:srgbClr val="FF0000"/>
                </a:solidFill>
              </a:rPr>
              <a:t>Collect public comment (30 – 90 days)</a:t>
            </a:r>
            <a:endParaRPr/>
          </a:p>
          <a:p>
            <a:pPr indent="-228600" lvl="0" marL="228600" rtl="0" algn="l">
              <a:lnSpc>
                <a:spcPct val="80000"/>
              </a:lnSpc>
              <a:spcBef>
                <a:spcPts val="1000"/>
              </a:spcBef>
              <a:spcAft>
                <a:spcPts val="0"/>
              </a:spcAft>
              <a:buClr>
                <a:srgbClr val="FF0000"/>
              </a:buClr>
              <a:buSzPts val="2200"/>
              <a:buChar char="•"/>
            </a:pPr>
            <a:r>
              <a:rPr lang="en-US">
                <a:solidFill>
                  <a:srgbClr val="FF0000"/>
                </a:solidFill>
              </a:rPr>
              <a:t>Prepare final permit (10 – 30 days) </a:t>
            </a:r>
            <a:endParaRPr/>
          </a:p>
          <a:p>
            <a:pPr indent="-228600" lvl="0" marL="228600" rtl="0" algn="l">
              <a:lnSpc>
                <a:spcPct val="80000"/>
              </a:lnSpc>
              <a:spcBef>
                <a:spcPts val="1000"/>
              </a:spcBef>
              <a:spcAft>
                <a:spcPts val="0"/>
              </a:spcAft>
              <a:buClr>
                <a:srgbClr val="FF0000"/>
              </a:buClr>
              <a:buSzPts val="2200"/>
              <a:buChar char="•"/>
            </a:pPr>
            <a:r>
              <a:rPr lang="en-US">
                <a:solidFill>
                  <a:srgbClr val="FF0000"/>
                </a:solidFill>
              </a:rPr>
              <a:t>Issue final permit</a:t>
            </a:r>
            <a:endParaRPr/>
          </a:p>
          <a:p>
            <a:pPr indent="-228600" lvl="0" marL="228600" rtl="0" algn="l">
              <a:lnSpc>
                <a:spcPct val="80000"/>
              </a:lnSpc>
              <a:spcBef>
                <a:spcPts val="1000"/>
              </a:spcBef>
              <a:spcAft>
                <a:spcPts val="0"/>
              </a:spcAft>
              <a:buClr>
                <a:schemeClr val="dk1"/>
              </a:buClr>
              <a:buSzPts val="2200"/>
              <a:buChar char="•"/>
            </a:pPr>
            <a:r>
              <a:rPr lang="en-US"/>
              <a:t>Cumulative time from initial application: 180 – 570 days</a:t>
            </a:r>
            <a:endParaRPr/>
          </a:p>
          <a:p>
            <a:pPr indent="0" lvl="0" marL="0" rtl="0" algn="l">
              <a:lnSpc>
                <a:spcPct val="80000"/>
              </a:lnSpc>
              <a:spcBef>
                <a:spcPts val="1000"/>
              </a:spcBef>
              <a:spcAft>
                <a:spcPts val="0"/>
              </a:spcAft>
              <a:buClr>
                <a:schemeClr val="dk1"/>
              </a:buClr>
              <a:buSzPts val="2200"/>
              <a:buNone/>
            </a:pPr>
            <a:r>
              <a:t/>
            </a:r>
            <a:endParaRPr/>
          </a:p>
          <a:p>
            <a:pPr indent="-88900" lvl="0" marL="228600" rtl="0" algn="l">
              <a:lnSpc>
                <a:spcPct val="80000"/>
              </a:lnSpc>
              <a:spcBef>
                <a:spcPts val="1000"/>
              </a:spcBef>
              <a:spcAft>
                <a:spcPts val="0"/>
              </a:spcAft>
              <a:buClr>
                <a:schemeClr val="dk1"/>
              </a:buClr>
              <a:buSzPts val="2200"/>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8" name="Shape 238"/>
        <p:cNvGrpSpPr/>
        <p:nvPr/>
      </p:nvGrpSpPr>
      <p:grpSpPr>
        <a:xfrm>
          <a:off x="0" y="0"/>
          <a:ext cx="0" cy="0"/>
          <a:chOff x="0" y="0"/>
          <a:chExt cx="0" cy="0"/>
        </a:xfrm>
      </p:grpSpPr>
      <p:sp>
        <p:nvSpPr>
          <p:cNvPr id="239" name="Google Shape;239;p30"/>
          <p:cNvSpPr txBox="1"/>
          <p:nvPr>
            <p:ph type="title"/>
          </p:nvPr>
        </p:nvSpPr>
        <p:spPr>
          <a:xfrm>
            <a:off x="2895600" y="764373"/>
            <a:ext cx="8610600" cy="1293028"/>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Clr>
                <a:schemeClr val="dk1"/>
              </a:buClr>
              <a:buSzPts val="4000"/>
              <a:buFont typeface="Century Gothic"/>
              <a:buNone/>
            </a:pPr>
            <a:r>
              <a:rPr lang="en-US"/>
              <a:t>FORM AKG572000 </a:t>
            </a:r>
            <a:endParaRPr/>
          </a:p>
        </p:txBody>
      </p:sp>
      <p:pic>
        <p:nvPicPr>
          <p:cNvPr descr="A screenshot of a cell phone&#10;&#10;Description automatically generated" id="240" name="Google Shape;240;p30"/>
          <p:cNvPicPr preferRelativeResize="0"/>
          <p:nvPr>
            <p:ph idx="1" type="body"/>
          </p:nvPr>
        </p:nvPicPr>
        <p:blipFill rotWithShape="1">
          <a:blip r:embed="rId3">
            <a:alphaModFix/>
          </a:blip>
          <a:srcRect b="0" l="0" r="0" t="0"/>
          <a:stretch/>
        </p:blipFill>
        <p:spPr>
          <a:xfrm>
            <a:off x="1844646" y="1913207"/>
            <a:ext cx="3607757" cy="4563362"/>
          </a:xfrm>
          <a:prstGeom prst="rect">
            <a:avLst/>
          </a:prstGeom>
          <a:noFill/>
          <a:ln>
            <a:noFill/>
          </a:ln>
        </p:spPr>
      </p:pic>
      <p:pic>
        <p:nvPicPr>
          <p:cNvPr descr="A screenshot of a social media post&#10;&#10;Description automatically generated" id="241" name="Google Shape;241;p30"/>
          <p:cNvPicPr preferRelativeResize="0"/>
          <p:nvPr/>
        </p:nvPicPr>
        <p:blipFill rotWithShape="1">
          <a:blip r:embed="rId4">
            <a:alphaModFix/>
          </a:blip>
          <a:srcRect b="0" l="0" r="0" t="0"/>
          <a:stretch/>
        </p:blipFill>
        <p:spPr>
          <a:xfrm>
            <a:off x="6503357" y="2057400"/>
            <a:ext cx="3607757" cy="442486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5" name="Shape 245"/>
        <p:cNvGrpSpPr/>
        <p:nvPr/>
      </p:nvGrpSpPr>
      <p:grpSpPr>
        <a:xfrm>
          <a:off x="0" y="0"/>
          <a:ext cx="0" cy="0"/>
          <a:chOff x="0" y="0"/>
          <a:chExt cx="0" cy="0"/>
        </a:xfrm>
      </p:grpSpPr>
      <p:sp>
        <p:nvSpPr>
          <p:cNvPr id="246" name="Google Shape;246;p31"/>
          <p:cNvSpPr txBox="1"/>
          <p:nvPr>
            <p:ph type="title"/>
          </p:nvPr>
        </p:nvSpPr>
        <p:spPr>
          <a:xfrm>
            <a:off x="2895600" y="764373"/>
            <a:ext cx="8610600" cy="1293028"/>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Clr>
                <a:schemeClr val="dk1"/>
              </a:buClr>
              <a:buSzPts val="4000"/>
              <a:buFont typeface="Century Gothic"/>
              <a:buNone/>
            </a:pPr>
            <a:r>
              <a:rPr lang="en-US"/>
              <a:t>GENERAL INDUSTRIAL PERMIT EXAMPLE</a:t>
            </a:r>
            <a:endParaRPr/>
          </a:p>
        </p:txBody>
      </p:sp>
      <p:sp>
        <p:nvSpPr>
          <p:cNvPr id="247" name="Google Shape;247;p31"/>
          <p:cNvSpPr txBox="1"/>
          <p:nvPr>
            <p:ph idx="1" type="body"/>
          </p:nvPr>
        </p:nvSpPr>
        <p:spPr>
          <a:xfrm>
            <a:off x="685800" y="2194560"/>
            <a:ext cx="10820400" cy="4024125"/>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200"/>
              <a:buChar char="•"/>
            </a:pPr>
            <a:r>
              <a:rPr lang="en-US"/>
              <a:t>Permit number AKG380000 – Wastewater Discharges from Drinking Water Treatment Faciliti</a:t>
            </a:r>
            <a:endParaRPr/>
          </a:p>
          <a:p>
            <a:pPr indent="-88900" lvl="0" marL="228600" rtl="0" algn="l">
              <a:lnSpc>
                <a:spcPct val="90000"/>
              </a:lnSpc>
              <a:spcBef>
                <a:spcPts val="1000"/>
              </a:spcBef>
              <a:spcAft>
                <a:spcPts val="0"/>
              </a:spcAft>
              <a:buClr>
                <a:schemeClr val="dk1"/>
              </a:buClr>
              <a:buSzPts val="2200"/>
              <a:buNone/>
            </a:pPr>
            <a:r>
              <a:t/>
            </a:r>
            <a:endParaRPr/>
          </a:p>
          <a:p>
            <a:pPr indent="-228600" lvl="0" marL="228600" rtl="0" algn="l">
              <a:lnSpc>
                <a:spcPct val="90000"/>
              </a:lnSpc>
              <a:spcBef>
                <a:spcPts val="1000"/>
              </a:spcBef>
              <a:spcAft>
                <a:spcPts val="0"/>
              </a:spcAft>
              <a:buClr>
                <a:schemeClr val="dk1"/>
              </a:buClr>
              <a:buSzPts val="2200"/>
              <a:buChar char="•"/>
            </a:pPr>
            <a:r>
              <a:rPr lang="en-US"/>
              <a:t>Issued July 01, 2019</a:t>
            </a:r>
            <a:endParaRPr/>
          </a:p>
          <a:p>
            <a:pPr indent="-88900" lvl="0" marL="228600" rtl="0" algn="l">
              <a:lnSpc>
                <a:spcPct val="90000"/>
              </a:lnSpc>
              <a:spcBef>
                <a:spcPts val="1000"/>
              </a:spcBef>
              <a:spcAft>
                <a:spcPts val="0"/>
              </a:spcAft>
              <a:buClr>
                <a:schemeClr val="dk1"/>
              </a:buClr>
              <a:buSzPts val="2200"/>
              <a:buNone/>
            </a:pPr>
            <a:r>
              <a:t/>
            </a:r>
            <a:endParaRPr/>
          </a:p>
          <a:p>
            <a:pPr indent="-228600" lvl="0" marL="228600" rtl="0" algn="l">
              <a:lnSpc>
                <a:spcPct val="90000"/>
              </a:lnSpc>
              <a:spcBef>
                <a:spcPts val="1000"/>
              </a:spcBef>
              <a:spcAft>
                <a:spcPts val="0"/>
              </a:spcAft>
              <a:buClr>
                <a:schemeClr val="dk1"/>
              </a:buClr>
              <a:buSzPts val="2200"/>
              <a:buChar char="•"/>
            </a:pPr>
            <a:r>
              <a:rPr lang="en-US"/>
              <a:t>Expires July 31, 2024</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52" name="Shape 252"/>
        <p:cNvGrpSpPr/>
        <p:nvPr/>
      </p:nvGrpSpPr>
      <p:grpSpPr>
        <a:xfrm>
          <a:off x="0" y="0"/>
          <a:ext cx="0" cy="0"/>
          <a:chOff x="0" y="0"/>
          <a:chExt cx="0" cy="0"/>
        </a:xfrm>
      </p:grpSpPr>
      <p:sp>
        <p:nvSpPr>
          <p:cNvPr id="253" name="Google Shape;253;p32"/>
          <p:cNvSpPr txBox="1"/>
          <p:nvPr>
            <p:ph type="title"/>
          </p:nvPr>
        </p:nvSpPr>
        <p:spPr>
          <a:xfrm>
            <a:off x="2895600" y="764373"/>
            <a:ext cx="8610600" cy="1293028"/>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Clr>
                <a:schemeClr val="dk1"/>
              </a:buClr>
              <a:buSzPts val="4000"/>
              <a:buFont typeface="Century Gothic"/>
              <a:buNone/>
            </a:pPr>
            <a:r>
              <a:rPr lang="en-US"/>
              <a:t>INDIVIDUAL INDUSTRIAL PERMIT EXAMPLE</a:t>
            </a:r>
            <a:endParaRPr/>
          </a:p>
        </p:txBody>
      </p:sp>
      <p:sp>
        <p:nvSpPr>
          <p:cNvPr id="254" name="Google Shape;254;p32"/>
          <p:cNvSpPr txBox="1"/>
          <p:nvPr>
            <p:ph idx="1" type="body"/>
          </p:nvPr>
        </p:nvSpPr>
        <p:spPr>
          <a:xfrm>
            <a:off x="677333" y="2194560"/>
            <a:ext cx="5816600" cy="4024125"/>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200"/>
              <a:buChar char="•"/>
            </a:pPr>
            <a:r>
              <a:rPr lang="en-US"/>
              <a:t>Permit Number AK0053392 – Ketchup Pulp Company</a:t>
            </a:r>
            <a:endParaRPr/>
          </a:p>
          <a:p>
            <a:pPr indent="-228600" lvl="0" marL="228600" rtl="0" algn="l">
              <a:lnSpc>
                <a:spcPct val="90000"/>
              </a:lnSpc>
              <a:spcBef>
                <a:spcPts val="1000"/>
              </a:spcBef>
              <a:spcAft>
                <a:spcPts val="0"/>
              </a:spcAft>
              <a:buClr>
                <a:schemeClr val="dk1"/>
              </a:buClr>
              <a:buSzPts val="2200"/>
              <a:buChar char="•"/>
            </a:pPr>
            <a:r>
              <a:rPr lang="en-US"/>
              <a:t>Authorizing discharge from Ketchikan landfill</a:t>
            </a:r>
            <a:endParaRPr/>
          </a:p>
          <a:p>
            <a:pPr indent="-228600" lvl="0" marL="228600" rtl="0" algn="l">
              <a:lnSpc>
                <a:spcPct val="90000"/>
              </a:lnSpc>
              <a:spcBef>
                <a:spcPts val="1000"/>
              </a:spcBef>
              <a:spcAft>
                <a:spcPts val="0"/>
              </a:spcAft>
              <a:buClr>
                <a:schemeClr val="dk1"/>
              </a:buClr>
              <a:buSzPts val="2200"/>
              <a:buChar char="•"/>
            </a:pPr>
            <a:r>
              <a:rPr lang="en-US"/>
              <a:t>40 page document</a:t>
            </a:r>
            <a:endParaRPr/>
          </a:p>
        </p:txBody>
      </p:sp>
      <p:pic>
        <p:nvPicPr>
          <p:cNvPr descr="A screenshot of a cell phone&#10;&#10;Description automatically generated" id="255" name="Google Shape;255;p32"/>
          <p:cNvPicPr preferRelativeResize="0"/>
          <p:nvPr/>
        </p:nvPicPr>
        <p:blipFill rotWithShape="1">
          <a:blip r:embed="rId3">
            <a:alphaModFix/>
          </a:blip>
          <a:srcRect b="0" l="0" r="0" t="0"/>
          <a:stretch/>
        </p:blipFill>
        <p:spPr>
          <a:xfrm>
            <a:off x="6985000" y="2607247"/>
            <a:ext cx="4521200" cy="319874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9" name="Shape 259"/>
        <p:cNvGrpSpPr/>
        <p:nvPr/>
      </p:nvGrpSpPr>
      <p:grpSpPr>
        <a:xfrm>
          <a:off x="0" y="0"/>
          <a:ext cx="0" cy="0"/>
          <a:chOff x="0" y="0"/>
          <a:chExt cx="0" cy="0"/>
        </a:xfrm>
      </p:grpSpPr>
      <p:sp>
        <p:nvSpPr>
          <p:cNvPr id="260" name="Google Shape;260;p33"/>
          <p:cNvSpPr txBox="1"/>
          <p:nvPr>
            <p:ph type="title"/>
          </p:nvPr>
        </p:nvSpPr>
        <p:spPr>
          <a:xfrm>
            <a:off x="2895600" y="764373"/>
            <a:ext cx="8610600" cy="1293028"/>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Clr>
                <a:schemeClr val="dk1"/>
              </a:buClr>
              <a:buSzPts val="4000"/>
              <a:buFont typeface="Century Gothic"/>
              <a:buNone/>
            </a:pPr>
            <a:r>
              <a:rPr lang="en-US"/>
              <a:t>GENERAL DOMESTIC PERMIT EXAMPLE </a:t>
            </a:r>
            <a:endParaRPr/>
          </a:p>
        </p:txBody>
      </p:sp>
      <p:sp>
        <p:nvSpPr>
          <p:cNvPr id="261" name="Google Shape;261;p33"/>
          <p:cNvSpPr txBox="1"/>
          <p:nvPr>
            <p:ph idx="1" type="body"/>
          </p:nvPr>
        </p:nvSpPr>
        <p:spPr>
          <a:xfrm>
            <a:off x="685800" y="2194560"/>
            <a:ext cx="10820400" cy="4024125"/>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200"/>
              <a:buChar char="•"/>
            </a:pPr>
            <a:r>
              <a:rPr lang="en-US"/>
              <a:t>AKG573000 – Small Domestic Lagoon to Surface Water GP</a:t>
            </a:r>
            <a:endParaRPr/>
          </a:p>
          <a:p>
            <a:pPr indent="-88900" lvl="0" marL="228600" rtl="0" algn="l">
              <a:lnSpc>
                <a:spcPct val="90000"/>
              </a:lnSpc>
              <a:spcBef>
                <a:spcPts val="1000"/>
              </a:spcBef>
              <a:spcAft>
                <a:spcPts val="0"/>
              </a:spcAft>
              <a:buClr>
                <a:schemeClr val="dk1"/>
              </a:buClr>
              <a:buSzPts val="2200"/>
              <a:buNone/>
            </a:pPr>
            <a:r>
              <a:t/>
            </a:r>
            <a:endParaRPr/>
          </a:p>
          <a:p>
            <a:pPr indent="-228600" lvl="0" marL="228600" rtl="0" algn="l">
              <a:lnSpc>
                <a:spcPct val="90000"/>
              </a:lnSpc>
              <a:spcBef>
                <a:spcPts val="1000"/>
              </a:spcBef>
              <a:spcAft>
                <a:spcPts val="0"/>
              </a:spcAft>
              <a:buClr>
                <a:schemeClr val="dk1"/>
              </a:buClr>
              <a:buSzPts val="2200"/>
              <a:buChar char="•"/>
            </a:pPr>
            <a:r>
              <a:rPr lang="en-US"/>
              <a:t>Issued July 12, 2018</a:t>
            </a:r>
            <a:endParaRPr/>
          </a:p>
          <a:p>
            <a:pPr indent="-88900" lvl="0" marL="228600" rtl="0" algn="l">
              <a:lnSpc>
                <a:spcPct val="90000"/>
              </a:lnSpc>
              <a:spcBef>
                <a:spcPts val="1000"/>
              </a:spcBef>
              <a:spcAft>
                <a:spcPts val="0"/>
              </a:spcAft>
              <a:buClr>
                <a:schemeClr val="dk1"/>
              </a:buClr>
              <a:buSzPts val="2200"/>
              <a:buNone/>
            </a:pPr>
            <a:r>
              <a:t/>
            </a:r>
            <a:endParaRPr/>
          </a:p>
          <a:p>
            <a:pPr indent="-228600" lvl="0" marL="228600" rtl="0" algn="l">
              <a:lnSpc>
                <a:spcPct val="90000"/>
              </a:lnSpc>
              <a:spcBef>
                <a:spcPts val="1000"/>
              </a:spcBef>
              <a:spcAft>
                <a:spcPts val="0"/>
              </a:spcAft>
              <a:buClr>
                <a:schemeClr val="dk1"/>
              </a:buClr>
              <a:buSzPts val="2200"/>
              <a:buChar char="•"/>
            </a:pPr>
            <a:r>
              <a:rPr lang="en-US"/>
              <a:t>Expires August 31, 2023</a:t>
            </a:r>
            <a:endParaRPr/>
          </a:p>
          <a:p>
            <a:pPr indent="-88900" lvl="0" marL="228600" rtl="0" algn="l">
              <a:lnSpc>
                <a:spcPct val="90000"/>
              </a:lnSpc>
              <a:spcBef>
                <a:spcPts val="1000"/>
              </a:spcBef>
              <a:spcAft>
                <a:spcPts val="0"/>
              </a:spcAft>
              <a:buClr>
                <a:schemeClr val="dk1"/>
              </a:buClr>
              <a:buSzPts val="2200"/>
              <a:buNone/>
            </a:pPr>
            <a:r>
              <a:t/>
            </a:r>
            <a:endParaRPr/>
          </a:p>
          <a:p>
            <a:pPr indent="-88900" lvl="0" marL="228600" rtl="0" algn="l">
              <a:lnSpc>
                <a:spcPct val="90000"/>
              </a:lnSpc>
              <a:spcBef>
                <a:spcPts val="1000"/>
              </a:spcBef>
              <a:spcAft>
                <a:spcPts val="0"/>
              </a:spcAft>
              <a:buClr>
                <a:schemeClr val="dk1"/>
              </a:buClr>
              <a:buSzPts val="2200"/>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6" name="Shape 266"/>
        <p:cNvGrpSpPr/>
        <p:nvPr/>
      </p:nvGrpSpPr>
      <p:grpSpPr>
        <a:xfrm>
          <a:off x="0" y="0"/>
          <a:ext cx="0" cy="0"/>
          <a:chOff x="0" y="0"/>
          <a:chExt cx="0" cy="0"/>
        </a:xfrm>
      </p:grpSpPr>
      <p:sp>
        <p:nvSpPr>
          <p:cNvPr id="267" name="Google Shape;267;p34"/>
          <p:cNvSpPr txBox="1"/>
          <p:nvPr>
            <p:ph type="title"/>
          </p:nvPr>
        </p:nvSpPr>
        <p:spPr>
          <a:xfrm>
            <a:off x="2895600" y="764373"/>
            <a:ext cx="8610600" cy="1293028"/>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Clr>
                <a:schemeClr val="dk1"/>
              </a:buClr>
              <a:buSzPts val="4000"/>
              <a:buFont typeface="Century Gothic"/>
              <a:buNone/>
            </a:pPr>
            <a:r>
              <a:rPr lang="en-US"/>
              <a:t>INDIVIDUAL INDUSTRIAL PERMIT EXAMPLE - LAGOONS</a:t>
            </a:r>
            <a:endParaRPr/>
          </a:p>
        </p:txBody>
      </p:sp>
      <p:sp>
        <p:nvSpPr>
          <p:cNvPr id="268" name="Google Shape;268;p34"/>
          <p:cNvSpPr txBox="1"/>
          <p:nvPr>
            <p:ph idx="1" type="body"/>
          </p:nvPr>
        </p:nvSpPr>
        <p:spPr>
          <a:xfrm>
            <a:off x="685800" y="2194560"/>
            <a:ext cx="10820400" cy="4024125"/>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200"/>
              <a:buChar char="•"/>
            </a:pPr>
            <a:r>
              <a:rPr lang="en-US"/>
              <a:t>Major (practically only) way for rural communities in Alaska to discharge</a:t>
            </a:r>
            <a:endParaRPr/>
          </a:p>
          <a:p>
            <a:pPr indent="-228600" lvl="0" marL="228600" rtl="0" algn="l">
              <a:lnSpc>
                <a:spcPct val="90000"/>
              </a:lnSpc>
              <a:spcBef>
                <a:spcPts val="1000"/>
              </a:spcBef>
              <a:spcAft>
                <a:spcPts val="0"/>
              </a:spcAft>
              <a:buClr>
                <a:schemeClr val="dk1"/>
              </a:buClr>
              <a:buSzPts val="2200"/>
              <a:buChar char="•"/>
            </a:pPr>
            <a:r>
              <a:rPr lang="en-US"/>
              <a:t>Communities fill up a lagoon with honey bucket wastewater and discharge it periodically after filling it up</a:t>
            </a:r>
            <a:endParaRPr/>
          </a:p>
          <a:p>
            <a:pPr indent="-228600" lvl="0" marL="228600" rtl="0" algn="l">
              <a:lnSpc>
                <a:spcPct val="90000"/>
              </a:lnSpc>
              <a:spcBef>
                <a:spcPts val="1000"/>
              </a:spcBef>
              <a:spcAft>
                <a:spcPts val="0"/>
              </a:spcAft>
              <a:buClr>
                <a:schemeClr val="dk1"/>
              </a:buClr>
              <a:buSzPts val="2200"/>
              <a:buChar char="•"/>
            </a:pPr>
            <a:r>
              <a:rPr lang="en-US"/>
              <a:t>As populations grow, pollutants become a major issue with these lagoons</a:t>
            </a:r>
            <a:endParaRPr/>
          </a:p>
          <a:p>
            <a:pPr indent="-228600" lvl="0" marL="228600" rtl="0" algn="l">
              <a:lnSpc>
                <a:spcPct val="90000"/>
              </a:lnSpc>
              <a:spcBef>
                <a:spcPts val="1000"/>
              </a:spcBef>
              <a:spcAft>
                <a:spcPts val="0"/>
              </a:spcAft>
              <a:buClr>
                <a:schemeClr val="dk1"/>
              </a:buClr>
              <a:buSzPts val="2200"/>
              <a:buChar char="•"/>
            </a:pPr>
            <a:r>
              <a:rPr lang="en-US"/>
              <a:t>Funding to build proper sewage systems has decreased over the years and is continuing to decrease</a:t>
            </a:r>
            <a:endParaRPr/>
          </a:p>
          <a:p>
            <a:pPr indent="-228600" lvl="0" marL="228600" rtl="0" algn="l">
              <a:lnSpc>
                <a:spcPct val="90000"/>
              </a:lnSpc>
              <a:spcBef>
                <a:spcPts val="1000"/>
              </a:spcBef>
              <a:spcAft>
                <a:spcPts val="0"/>
              </a:spcAft>
              <a:buClr>
                <a:schemeClr val="dk1"/>
              </a:buClr>
              <a:buSzPts val="2200"/>
              <a:buChar char="•"/>
            </a:pPr>
            <a:r>
              <a:rPr lang="en-US"/>
              <a:t>Huge concerns with transportation and leakage of waste from honey buckets</a:t>
            </a:r>
            <a:endParaRPr/>
          </a:p>
          <a:p>
            <a:pPr indent="-228600" lvl="0" marL="228600" rtl="0" algn="l">
              <a:lnSpc>
                <a:spcPct val="90000"/>
              </a:lnSpc>
              <a:spcBef>
                <a:spcPts val="1000"/>
              </a:spcBef>
              <a:spcAft>
                <a:spcPts val="0"/>
              </a:spcAft>
              <a:buClr>
                <a:schemeClr val="dk1"/>
              </a:buClr>
              <a:buSzPts val="2200"/>
              <a:buChar char="•"/>
            </a:pPr>
            <a:r>
              <a:rPr lang="en-US"/>
              <a:t>Program Village Safe Water (VSW)</a:t>
            </a:r>
            <a:endParaRPr/>
          </a:p>
          <a:p>
            <a:pPr indent="-228600" lvl="0" marL="228600" rtl="0" algn="l">
              <a:lnSpc>
                <a:spcPct val="90000"/>
              </a:lnSpc>
              <a:spcBef>
                <a:spcPts val="1000"/>
              </a:spcBef>
              <a:spcAft>
                <a:spcPts val="0"/>
              </a:spcAft>
              <a:buClr>
                <a:schemeClr val="dk1"/>
              </a:buClr>
              <a:buSzPts val="2200"/>
              <a:buChar char="•"/>
            </a:pPr>
            <a:r>
              <a:rPr lang="en-US"/>
              <a:t>Young Ha (907-269-7544) young.ha@alaska.gov</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2" name="Shape 272"/>
        <p:cNvGrpSpPr/>
        <p:nvPr/>
      </p:nvGrpSpPr>
      <p:grpSpPr>
        <a:xfrm>
          <a:off x="0" y="0"/>
          <a:ext cx="0" cy="0"/>
          <a:chOff x="0" y="0"/>
          <a:chExt cx="0" cy="0"/>
        </a:xfrm>
      </p:grpSpPr>
      <p:sp>
        <p:nvSpPr>
          <p:cNvPr id="273" name="Google Shape;273;p35"/>
          <p:cNvSpPr txBox="1"/>
          <p:nvPr>
            <p:ph type="title"/>
          </p:nvPr>
        </p:nvSpPr>
        <p:spPr>
          <a:xfrm>
            <a:off x="2895600" y="764373"/>
            <a:ext cx="8610600" cy="1293028"/>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Clr>
                <a:schemeClr val="dk1"/>
              </a:buClr>
              <a:buSzPts val="4000"/>
              <a:buFont typeface="Century Gothic"/>
              <a:buNone/>
            </a:pPr>
            <a:r>
              <a:rPr lang="en-US"/>
              <a:t>LAGOON DUMPING</a:t>
            </a:r>
            <a:endParaRPr/>
          </a:p>
        </p:txBody>
      </p:sp>
      <p:pic>
        <p:nvPicPr>
          <p:cNvPr descr="A picture containing cup, outdoor, grass, coffee&#10;&#10;Description automatically generated" id="274" name="Google Shape;274;p35"/>
          <p:cNvPicPr preferRelativeResize="0"/>
          <p:nvPr>
            <p:ph idx="1" type="body"/>
          </p:nvPr>
        </p:nvPicPr>
        <p:blipFill rotWithShape="1">
          <a:blip r:embed="rId3">
            <a:alphaModFix/>
          </a:blip>
          <a:srcRect b="0" l="0" r="0" t="0"/>
          <a:stretch/>
        </p:blipFill>
        <p:spPr>
          <a:xfrm>
            <a:off x="1417320" y="2080137"/>
            <a:ext cx="3256574" cy="1815367"/>
          </a:xfrm>
          <a:prstGeom prst="rect">
            <a:avLst/>
          </a:prstGeom>
          <a:noFill/>
          <a:ln>
            <a:noFill/>
          </a:ln>
        </p:spPr>
      </p:pic>
      <p:pic>
        <p:nvPicPr>
          <p:cNvPr descr="A picture containing indoor, sitting, small, table&#10;&#10;Description automatically generated" id="275" name="Google Shape;275;p35"/>
          <p:cNvPicPr preferRelativeResize="0"/>
          <p:nvPr/>
        </p:nvPicPr>
        <p:blipFill rotWithShape="1">
          <a:blip r:embed="rId4">
            <a:alphaModFix/>
          </a:blip>
          <a:srcRect b="0" l="0" r="0" t="0"/>
          <a:stretch/>
        </p:blipFill>
        <p:spPr>
          <a:xfrm>
            <a:off x="7200900" y="2057401"/>
            <a:ext cx="3256574" cy="1838103"/>
          </a:xfrm>
          <a:prstGeom prst="rect">
            <a:avLst/>
          </a:prstGeom>
          <a:noFill/>
          <a:ln>
            <a:noFill/>
          </a:ln>
        </p:spPr>
      </p:pic>
      <p:pic>
        <p:nvPicPr>
          <p:cNvPr descr="A picture containing grass, outdoor, vehicle, man&#10;&#10;Description automatically generated" id="276" name="Google Shape;276;p35"/>
          <p:cNvPicPr preferRelativeResize="0"/>
          <p:nvPr/>
        </p:nvPicPr>
        <p:blipFill rotWithShape="1">
          <a:blip r:embed="rId5">
            <a:alphaModFix/>
          </a:blip>
          <a:srcRect b="0" l="0" r="0" t="0"/>
          <a:stretch/>
        </p:blipFill>
        <p:spPr>
          <a:xfrm>
            <a:off x="1425198" y="4267255"/>
            <a:ext cx="3248696" cy="1838104"/>
          </a:xfrm>
          <a:prstGeom prst="rect">
            <a:avLst/>
          </a:prstGeom>
          <a:noFill/>
          <a:ln>
            <a:noFill/>
          </a:ln>
        </p:spPr>
      </p:pic>
      <p:pic>
        <p:nvPicPr>
          <p:cNvPr descr="A picture containing outdoor, water, food, building&#10;&#10;Description automatically generated" id="277" name="Google Shape;277;p35"/>
          <p:cNvPicPr preferRelativeResize="0"/>
          <p:nvPr/>
        </p:nvPicPr>
        <p:blipFill rotWithShape="1">
          <a:blip r:embed="rId6">
            <a:alphaModFix/>
          </a:blip>
          <a:srcRect b="0" l="0" r="0" t="0"/>
          <a:stretch/>
        </p:blipFill>
        <p:spPr>
          <a:xfrm>
            <a:off x="7200900" y="4267255"/>
            <a:ext cx="3256574" cy="184256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4"/>
                                        </p:tgtEl>
                                        <p:attrNameLst>
                                          <p:attrName>style.visibility</p:attrName>
                                        </p:attrNameLst>
                                      </p:cBhvr>
                                      <p:to>
                                        <p:strVal val="visible"/>
                                      </p:to>
                                    </p:set>
                                    <p:animEffect filter="fade" transition="in">
                                      <p:cBhvr>
                                        <p:cTn dur="500"/>
                                        <p:tgtEl>
                                          <p:spTgt spid="2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gtEl>
                                        <p:attrNameLst>
                                          <p:attrName>style.visibility</p:attrName>
                                        </p:attrNameLst>
                                      </p:cBhvr>
                                      <p:to>
                                        <p:strVal val="visible"/>
                                      </p:to>
                                    </p:set>
                                    <p:animEffect filter="fade" transition="in">
                                      <p:cBhvr>
                                        <p:cTn dur="500"/>
                                        <p:tgtEl>
                                          <p:spTgt spid="2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
                                        </p:tgtEl>
                                        <p:attrNameLst>
                                          <p:attrName>style.visibility</p:attrName>
                                        </p:attrNameLst>
                                      </p:cBhvr>
                                      <p:to>
                                        <p:strVal val="visible"/>
                                      </p:to>
                                    </p:set>
                                    <p:animEffect filter="fade" transition="in">
                                      <p:cBhvr>
                                        <p:cTn dur="500"/>
                                        <p:tgtEl>
                                          <p:spTgt spid="2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7"/>
                                        </p:tgtEl>
                                        <p:attrNameLst>
                                          <p:attrName>style.visibility</p:attrName>
                                        </p:attrNameLst>
                                      </p:cBhvr>
                                      <p:to>
                                        <p:strVal val="visible"/>
                                      </p:to>
                                    </p:set>
                                    <p:animEffect filter="fade" transition="in">
                                      <p:cBhvr>
                                        <p:cTn dur="500"/>
                                        <p:tgtEl>
                                          <p:spTgt spid="2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2" name="Shape 282"/>
        <p:cNvGrpSpPr/>
        <p:nvPr/>
      </p:nvGrpSpPr>
      <p:grpSpPr>
        <a:xfrm>
          <a:off x="0" y="0"/>
          <a:ext cx="0" cy="0"/>
          <a:chOff x="0" y="0"/>
          <a:chExt cx="0" cy="0"/>
        </a:xfrm>
      </p:grpSpPr>
      <p:sp>
        <p:nvSpPr>
          <p:cNvPr id="283" name="Google Shape;283;p36"/>
          <p:cNvSpPr txBox="1"/>
          <p:nvPr>
            <p:ph type="title"/>
          </p:nvPr>
        </p:nvSpPr>
        <p:spPr>
          <a:xfrm>
            <a:off x="2895600" y="764373"/>
            <a:ext cx="8610600" cy="1293028"/>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Clr>
                <a:schemeClr val="dk1"/>
              </a:buClr>
              <a:buSzPts val="4000"/>
              <a:buFont typeface="Century Gothic"/>
              <a:buNone/>
            </a:pPr>
            <a:r>
              <a:rPr lang="en-US"/>
              <a:t>RESOURCES</a:t>
            </a:r>
            <a:endParaRPr/>
          </a:p>
        </p:txBody>
      </p:sp>
      <p:sp>
        <p:nvSpPr>
          <p:cNvPr id="284" name="Google Shape;284;p36"/>
          <p:cNvSpPr txBox="1"/>
          <p:nvPr>
            <p:ph idx="1" type="body"/>
          </p:nvPr>
        </p:nvSpPr>
        <p:spPr>
          <a:xfrm>
            <a:off x="685800" y="2194560"/>
            <a:ext cx="10820400" cy="4024125"/>
          </a:xfrm>
          <a:prstGeom prst="rect">
            <a:avLst/>
          </a:prstGeom>
          <a:noFill/>
          <a:ln>
            <a:noFill/>
          </a:ln>
        </p:spPr>
        <p:txBody>
          <a:bodyPr anchorCtr="0" anchor="t" bIns="45700" lIns="91425" spcFirstLastPara="1" rIns="91425" wrap="square" tIns="45700">
            <a:noAutofit/>
          </a:bodyPr>
          <a:lstStyle/>
          <a:p>
            <a:pPr indent="-228600" lvl="0" marL="228600" rtl="0" algn="l">
              <a:lnSpc>
                <a:spcPct val="80000"/>
              </a:lnSpc>
              <a:spcBef>
                <a:spcPts val="0"/>
              </a:spcBef>
              <a:spcAft>
                <a:spcPts val="0"/>
              </a:spcAft>
              <a:buClr>
                <a:schemeClr val="dk1"/>
              </a:buClr>
              <a:buSzPts val="2035"/>
              <a:buChar char="•"/>
            </a:pPr>
            <a:r>
              <a:rPr lang="en-US" sz="2035" u="sng">
                <a:solidFill>
                  <a:schemeClr val="hlink"/>
                </a:solidFill>
                <a:hlinkClick r:id="rId3"/>
              </a:rPr>
              <a:t>https://dec.alaska.gov/water/apdes-history/faq?fbclid=IwAR2s8nEl8O9wbDplOP_hrGIxU9VDCqXQWVXppA-Xf3HvdUTETUozP7VXtg4</a:t>
            </a:r>
            <a:endParaRPr sz="2035"/>
          </a:p>
          <a:p>
            <a:pPr indent="-228600" lvl="0" marL="228600" rtl="0" algn="l">
              <a:lnSpc>
                <a:spcPct val="80000"/>
              </a:lnSpc>
              <a:spcBef>
                <a:spcPts val="1000"/>
              </a:spcBef>
              <a:spcAft>
                <a:spcPts val="0"/>
              </a:spcAft>
              <a:buClr>
                <a:schemeClr val="dk1"/>
              </a:buClr>
              <a:buSzPts val="2035"/>
              <a:buChar char="•"/>
            </a:pPr>
            <a:r>
              <a:rPr lang="en-US" sz="2035" u="sng">
                <a:solidFill>
                  <a:schemeClr val="hlink"/>
                </a:solidFill>
                <a:hlinkClick r:id="rId4"/>
              </a:rPr>
              <a:t>https://dec.alaska.gov/water/village-safe-water/?fbclid=IwAR1ZqK4aaMSw0qeRnPAoOForNFJdXQVw-S19DRkO3SKgj8PEH8EVyPnIrP0</a:t>
            </a:r>
            <a:endParaRPr sz="2035"/>
          </a:p>
          <a:p>
            <a:pPr indent="-228600" lvl="0" marL="228600" rtl="0" algn="l">
              <a:lnSpc>
                <a:spcPct val="80000"/>
              </a:lnSpc>
              <a:spcBef>
                <a:spcPts val="1000"/>
              </a:spcBef>
              <a:spcAft>
                <a:spcPts val="0"/>
              </a:spcAft>
              <a:buClr>
                <a:schemeClr val="dk1"/>
              </a:buClr>
              <a:buSzPts val="2035"/>
              <a:buChar char="•"/>
            </a:pPr>
            <a:r>
              <a:rPr lang="en-US" sz="2035" u="sng">
                <a:solidFill>
                  <a:schemeClr val="hlink"/>
                </a:solidFill>
                <a:hlinkClick r:id="rId5"/>
              </a:rPr>
              <a:t>https://dec.alaska.gov/water/wastewater/</a:t>
            </a:r>
            <a:endParaRPr sz="2035"/>
          </a:p>
          <a:p>
            <a:pPr indent="-228600" lvl="0" marL="228600" rtl="0" algn="l">
              <a:lnSpc>
                <a:spcPct val="80000"/>
              </a:lnSpc>
              <a:spcBef>
                <a:spcPts val="1000"/>
              </a:spcBef>
              <a:spcAft>
                <a:spcPts val="0"/>
              </a:spcAft>
              <a:buClr>
                <a:schemeClr val="dk1"/>
              </a:buClr>
              <a:buSzPts val="2035"/>
              <a:buChar char="•"/>
            </a:pPr>
            <a:r>
              <a:rPr lang="en-US" sz="2035" u="sng">
                <a:solidFill>
                  <a:schemeClr val="hlink"/>
                </a:solidFill>
                <a:hlinkClick r:id="rId6"/>
              </a:rPr>
              <a:t>http://www.legis.state.ak.us/basis/get_documents.asp?session=27&amp;docid=4223&amp;fbclid=IwAR3fL4DJwFe8-nQDJ_KhK9Brm_gs_Tnic28AHj2i5QfnNYMeveqzyp7KrG4</a:t>
            </a:r>
            <a:endParaRPr sz="2035"/>
          </a:p>
          <a:p>
            <a:pPr indent="-228600" lvl="0" marL="228600" rtl="0" algn="l">
              <a:lnSpc>
                <a:spcPct val="80000"/>
              </a:lnSpc>
              <a:spcBef>
                <a:spcPts val="1000"/>
              </a:spcBef>
              <a:spcAft>
                <a:spcPts val="0"/>
              </a:spcAft>
              <a:buClr>
                <a:schemeClr val="dk1"/>
              </a:buClr>
              <a:buSzPts val="2035"/>
              <a:buChar char="•"/>
            </a:pPr>
            <a:r>
              <a:rPr lang="en-US" sz="2035" u="sng">
                <a:solidFill>
                  <a:schemeClr val="hlink"/>
                </a:solidFill>
                <a:hlinkClick r:id="rId7"/>
              </a:rPr>
              <a:t>https://www.epa.gov/sites/production/files/2014-12/documents/akwqs-chapter70.pdf?fbclid=IwAR18mHNrczafZDQZW4O6IergKUcc75zq-VjrP5L9C_aG1sXhxFKJeLntbx0</a:t>
            </a:r>
            <a:endParaRPr sz="2035"/>
          </a:p>
          <a:p>
            <a:pPr indent="-228600" lvl="0" marL="228600" rtl="0" algn="l">
              <a:lnSpc>
                <a:spcPct val="80000"/>
              </a:lnSpc>
              <a:spcBef>
                <a:spcPts val="1000"/>
              </a:spcBef>
              <a:spcAft>
                <a:spcPts val="0"/>
              </a:spcAft>
              <a:buClr>
                <a:schemeClr val="dk1"/>
              </a:buClr>
              <a:buSzPts val="2035"/>
              <a:buChar char="•"/>
            </a:pPr>
            <a:r>
              <a:rPr lang="en-US" sz="2035" u="sng">
                <a:solidFill>
                  <a:schemeClr val="hlink"/>
                </a:solidFill>
                <a:hlinkClick r:id="rId8"/>
              </a:rPr>
              <a:t>https://www.epa.gov/eg/effluent-guidelines-implementation-compliance</a:t>
            </a:r>
            <a:endParaRPr sz="2035"/>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54" name="Shape 154"/>
        <p:cNvGrpSpPr/>
        <p:nvPr/>
      </p:nvGrpSpPr>
      <p:grpSpPr>
        <a:xfrm>
          <a:off x="0" y="0"/>
          <a:ext cx="0" cy="0"/>
          <a:chOff x="0" y="0"/>
          <a:chExt cx="0" cy="0"/>
        </a:xfrm>
      </p:grpSpPr>
      <p:sp>
        <p:nvSpPr>
          <p:cNvPr id="155" name="Google Shape;155;p20"/>
          <p:cNvSpPr txBox="1"/>
          <p:nvPr>
            <p:ph type="title"/>
          </p:nvPr>
        </p:nvSpPr>
        <p:spPr>
          <a:xfrm>
            <a:off x="2895600" y="764373"/>
            <a:ext cx="8610600" cy="1293028"/>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Clr>
                <a:schemeClr val="dk1"/>
              </a:buClr>
              <a:buSzPts val="4000"/>
              <a:buFont typeface="Century Gothic"/>
              <a:buNone/>
            </a:pPr>
            <a:r>
              <a:rPr lang="en-US"/>
              <a:t>WASTEWATER</a:t>
            </a:r>
            <a:endParaRPr/>
          </a:p>
        </p:txBody>
      </p:sp>
      <p:grpSp>
        <p:nvGrpSpPr>
          <p:cNvPr id="156" name="Google Shape;156;p20"/>
          <p:cNvGrpSpPr/>
          <p:nvPr/>
        </p:nvGrpSpPr>
        <p:grpSpPr>
          <a:xfrm>
            <a:off x="1397999" y="2638905"/>
            <a:ext cx="9396001" cy="3134353"/>
            <a:chOff x="712199" y="197854"/>
            <a:chExt cx="9396001" cy="3134353"/>
          </a:xfrm>
        </p:grpSpPr>
        <p:sp>
          <p:nvSpPr>
            <p:cNvPr id="157" name="Google Shape;157;p20"/>
            <p:cNvSpPr/>
            <p:nvPr/>
          </p:nvSpPr>
          <p:spPr>
            <a:xfrm>
              <a:off x="1900200" y="197854"/>
              <a:ext cx="1944000" cy="1944000"/>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0"/>
            <p:cNvSpPr/>
            <p:nvPr/>
          </p:nvSpPr>
          <p:spPr>
            <a:xfrm>
              <a:off x="712199" y="2612207"/>
              <a:ext cx="4320000" cy="7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20"/>
            <p:cNvSpPr txBox="1"/>
            <p:nvPr/>
          </p:nvSpPr>
          <p:spPr>
            <a:xfrm>
              <a:off x="712199" y="2612207"/>
              <a:ext cx="4320000" cy="7200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chemeClr val="dk1"/>
                </a:buClr>
                <a:buSzPts val="1300"/>
                <a:buFont typeface="Century Gothic"/>
                <a:buNone/>
              </a:pPr>
              <a:r>
                <a:rPr b="0" i="0" lang="en-US" sz="1300" u="none" cap="none" strike="noStrike">
                  <a:solidFill>
                    <a:schemeClr val="dk1"/>
                  </a:solidFill>
                  <a:latin typeface="Century Gothic"/>
                  <a:ea typeface="Century Gothic"/>
                  <a:cs typeface="Century Gothic"/>
                  <a:sym typeface="Century Gothic"/>
                </a:rPr>
                <a:t>Many different qualities in wastewater that must be tested before being discharged</a:t>
              </a:r>
              <a:endParaRPr/>
            </a:p>
          </p:txBody>
        </p:sp>
        <p:sp>
          <p:nvSpPr>
            <p:cNvPr id="160" name="Google Shape;160;p20"/>
            <p:cNvSpPr/>
            <p:nvPr/>
          </p:nvSpPr>
          <p:spPr>
            <a:xfrm>
              <a:off x="6976200" y="197854"/>
              <a:ext cx="1944000" cy="1944000"/>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20"/>
            <p:cNvSpPr/>
            <p:nvPr/>
          </p:nvSpPr>
          <p:spPr>
            <a:xfrm>
              <a:off x="5788200" y="2612207"/>
              <a:ext cx="4320000" cy="7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0"/>
            <p:cNvSpPr txBox="1"/>
            <p:nvPr/>
          </p:nvSpPr>
          <p:spPr>
            <a:xfrm>
              <a:off x="5788200" y="2612207"/>
              <a:ext cx="4320000" cy="7200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chemeClr val="dk1"/>
                </a:buClr>
                <a:buSzPts val="1300"/>
                <a:buFont typeface="Century Gothic"/>
                <a:buNone/>
              </a:pPr>
              <a:r>
                <a:rPr b="0" i="0" lang="en-US" sz="1300" u="none" cap="none" strike="noStrike">
                  <a:solidFill>
                    <a:schemeClr val="dk1"/>
                  </a:solidFill>
                  <a:latin typeface="Century Gothic"/>
                  <a:ea typeface="Century Gothic"/>
                  <a:cs typeface="Century Gothic"/>
                  <a:sym typeface="Century Gothic"/>
                </a:rPr>
                <a:t>Alkalinity, metals (antimony, arsenic, lead, mercury, copper, etc.), VOC’s, BOD, nutrients (nitrogen and phosphorus), suspended solids, pH, temperature, and even more!</a:t>
              </a: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Google Shape;168;p21"/>
          <p:cNvSpPr txBox="1"/>
          <p:nvPr>
            <p:ph type="title"/>
          </p:nvPr>
        </p:nvSpPr>
        <p:spPr>
          <a:xfrm>
            <a:off x="2895600" y="764373"/>
            <a:ext cx="8610600" cy="1293028"/>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Clr>
                <a:schemeClr val="dk1"/>
              </a:buClr>
              <a:buSzPts val="4000"/>
              <a:buFont typeface="Century Gothic"/>
              <a:buNone/>
            </a:pPr>
            <a:r>
              <a:rPr lang="en-US"/>
              <a:t>DEC - DEPARTMENT OF ENVIRONMENTAL CONSERVATION</a:t>
            </a:r>
            <a:endParaRPr/>
          </a:p>
        </p:txBody>
      </p:sp>
      <p:sp>
        <p:nvSpPr>
          <p:cNvPr id="169" name="Google Shape;169;p21"/>
          <p:cNvSpPr txBox="1"/>
          <p:nvPr>
            <p:ph idx="1" type="body"/>
          </p:nvPr>
        </p:nvSpPr>
        <p:spPr>
          <a:xfrm>
            <a:off x="685800" y="2194560"/>
            <a:ext cx="10820400" cy="4024125"/>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200"/>
              <a:buChar char="•"/>
            </a:pPr>
            <a:r>
              <a:rPr lang="en-US"/>
              <a:t>Mission is to conserve, improve, and protect Alaska’s natural resources and environment to enhance the health, safety, economic, and social well-being of Alaskans</a:t>
            </a:r>
            <a:endParaRPr/>
          </a:p>
          <a:p>
            <a:pPr indent="-228600" lvl="0" marL="228600" rtl="0" algn="l">
              <a:lnSpc>
                <a:spcPct val="90000"/>
              </a:lnSpc>
              <a:spcBef>
                <a:spcPts val="1000"/>
              </a:spcBef>
              <a:spcAft>
                <a:spcPts val="0"/>
              </a:spcAft>
              <a:buClr>
                <a:schemeClr val="dk1"/>
              </a:buClr>
              <a:buSzPts val="2200"/>
              <a:buChar char="•"/>
            </a:pPr>
            <a:r>
              <a:rPr lang="en-US"/>
              <a:t>Division of Water – Randy Bates (907-269-7673)</a:t>
            </a:r>
            <a:endParaRPr/>
          </a:p>
          <a:p>
            <a:pPr indent="-228600" lvl="0" marL="228600" rtl="0" algn="l">
              <a:lnSpc>
                <a:spcPct val="90000"/>
              </a:lnSpc>
              <a:spcBef>
                <a:spcPts val="1000"/>
              </a:spcBef>
              <a:spcAft>
                <a:spcPts val="0"/>
              </a:spcAft>
              <a:buClr>
                <a:schemeClr val="dk1"/>
              </a:buClr>
              <a:buSzPts val="2200"/>
              <a:buChar char="•"/>
            </a:pPr>
            <a:r>
              <a:rPr lang="en-US"/>
              <a:t>APDES – Alaska Pollutant Discharge Elimination System</a:t>
            </a:r>
            <a:endParaRPr/>
          </a:p>
          <a:p>
            <a:pPr indent="-228600" lvl="0" marL="228600" rtl="0" algn="l">
              <a:lnSpc>
                <a:spcPct val="90000"/>
              </a:lnSpc>
              <a:spcBef>
                <a:spcPts val="1000"/>
              </a:spcBef>
              <a:spcAft>
                <a:spcPts val="0"/>
              </a:spcAft>
              <a:buClr>
                <a:schemeClr val="dk1"/>
              </a:buClr>
              <a:buSzPts val="2200"/>
              <a:buChar char="•"/>
            </a:pPr>
            <a:r>
              <a:rPr lang="en-US"/>
              <a:t>Clean Water Act</a:t>
            </a:r>
            <a:endParaRPr/>
          </a:p>
          <a:p>
            <a:pPr indent="-228600" lvl="0" marL="228600" rtl="0" algn="l">
              <a:lnSpc>
                <a:spcPct val="90000"/>
              </a:lnSpc>
              <a:spcBef>
                <a:spcPts val="1000"/>
              </a:spcBef>
              <a:spcAft>
                <a:spcPts val="0"/>
              </a:spcAft>
              <a:buClr>
                <a:schemeClr val="dk1"/>
              </a:buClr>
              <a:buSzPts val="2200"/>
              <a:buChar char="•"/>
            </a:pPr>
            <a:r>
              <a:rPr lang="en-US"/>
              <a:t>Limited EPA overview in Alaska</a:t>
            </a:r>
            <a:endParaRPr/>
          </a:p>
          <a:p>
            <a:pPr indent="-88900" lvl="0" marL="228600" rtl="0" algn="l">
              <a:lnSpc>
                <a:spcPct val="90000"/>
              </a:lnSpc>
              <a:spcBef>
                <a:spcPts val="1000"/>
              </a:spcBef>
              <a:spcAft>
                <a:spcPts val="0"/>
              </a:spcAft>
              <a:buClr>
                <a:schemeClr val="dk1"/>
              </a:buClr>
              <a:buSzPts val="2200"/>
              <a:buNone/>
            </a:pPr>
            <a:r>
              <a:t/>
            </a:r>
            <a:endParaRPr/>
          </a:p>
          <a:p>
            <a:pPr indent="-88900" lvl="0" marL="228600" rtl="0" algn="l">
              <a:lnSpc>
                <a:spcPct val="90000"/>
              </a:lnSpc>
              <a:spcBef>
                <a:spcPts val="1000"/>
              </a:spcBef>
              <a:spcAft>
                <a:spcPts val="0"/>
              </a:spcAft>
              <a:buClr>
                <a:schemeClr val="dk1"/>
              </a:buClr>
              <a:buSzPts val="220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sp>
        <p:nvSpPr>
          <p:cNvPr id="175" name="Google Shape;175;p22"/>
          <p:cNvSpPr txBox="1"/>
          <p:nvPr>
            <p:ph type="title"/>
          </p:nvPr>
        </p:nvSpPr>
        <p:spPr>
          <a:xfrm>
            <a:off x="2895600" y="764373"/>
            <a:ext cx="8610600" cy="1293028"/>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Clr>
                <a:schemeClr val="dk1"/>
              </a:buClr>
              <a:buSzPts val="4000"/>
              <a:buFont typeface="Century Gothic"/>
              <a:buNone/>
            </a:pPr>
            <a:r>
              <a:rPr lang="en-US"/>
              <a:t>APPLICABILITY</a:t>
            </a:r>
            <a:endParaRPr/>
          </a:p>
        </p:txBody>
      </p:sp>
      <p:sp>
        <p:nvSpPr>
          <p:cNvPr id="176" name="Google Shape;176;p22"/>
          <p:cNvSpPr txBox="1"/>
          <p:nvPr>
            <p:ph idx="1" type="body"/>
          </p:nvPr>
        </p:nvSpPr>
        <p:spPr>
          <a:xfrm>
            <a:off x="685800" y="2194560"/>
            <a:ext cx="10820400" cy="4024125"/>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200"/>
              <a:buChar char="•"/>
            </a:pPr>
            <a:r>
              <a:rPr lang="en-US"/>
              <a:t>An APDES permit is required when there is a discharge of pollutants to surface water</a:t>
            </a:r>
            <a:endParaRPr/>
          </a:p>
          <a:p>
            <a:pPr indent="-228600" lvl="0" marL="228600" rtl="0" algn="l">
              <a:lnSpc>
                <a:spcPct val="90000"/>
              </a:lnSpc>
              <a:spcBef>
                <a:spcPts val="1000"/>
              </a:spcBef>
              <a:spcAft>
                <a:spcPts val="0"/>
              </a:spcAft>
              <a:buClr>
                <a:schemeClr val="dk1"/>
              </a:buClr>
              <a:buSzPts val="2200"/>
              <a:buChar char="•"/>
            </a:pPr>
            <a:r>
              <a:rPr lang="en-US"/>
              <a:t>Examples of facilities included are wastewater treatment plants, log storage and transfer facilities, seafood processors, fish hatcheries, mines, and oil and gas facilities</a:t>
            </a:r>
            <a:endParaRPr/>
          </a:p>
          <a:p>
            <a:pPr indent="-228600" lvl="0" marL="228600" rtl="0" algn="l">
              <a:lnSpc>
                <a:spcPct val="90000"/>
              </a:lnSpc>
              <a:spcBef>
                <a:spcPts val="1000"/>
              </a:spcBef>
              <a:spcAft>
                <a:spcPts val="0"/>
              </a:spcAft>
              <a:buClr>
                <a:schemeClr val="dk1"/>
              </a:buClr>
              <a:buSzPts val="2200"/>
              <a:buChar char="•"/>
            </a:pPr>
            <a:r>
              <a:rPr lang="en-US"/>
              <a:t>Pollutant: Any kind of industrial, municipal, or agricultural waste discharged into water</a:t>
            </a:r>
            <a:endParaRPr/>
          </a:p>
          <a:p>
            <a:pPr indent="-228600" lvl="0" marL="228600" rtl="0" algn="l">
              <a:lnSpc>
                <a:spcPct val="90000"/>
              </a:lnSpc>
              <a:spcBef>
                <a:spcPts val="1000"/>
              </a:spcBef>
              <a:spcAft>
                <a:spcPts val="0"/>
              </a:spcAft>
              <a:buClr>
                <a:schemeClr val="dk1"/>
              </a:buClr>
              <a:buSzPts val="2200"/>
              <a:buChar char="•"/>
            </a:pPr>
            <a:r>
              <a:rPr lang="en-US"/>
              <a:t>Standards set by EPA for each individual state</a:t>
            </a:r>
            <a:endParaRPr/>
          </a:p>
          <a:p>
            <a:pPr indent="-228600" lvl="0" marL="228600" rtl="0" algn="l">
              <a:lnSpc>
                <a:spcPct val="90000"/>
              </a:lnSpc>
              <a:spcBef>
                <a:spcPts val="1000"/>
              </a:spcBef>
              <a:spcAft>
                <a:spcPts val="0"/>
              </a:spcAft>
              <a:buClr>
                <a:schemeClr val="dk1"/>
              </a:buClr>
              <a:buSzPts val="2200"/>
              <a:buChar char="•"/>
            </a:pPr>
            <a:r>
              <a:rPr lang="en-US" u="sng">
                <a:solidFill>
                  <a:schemeClr val="hlink"/>
                </a:solidFill>
                <a:hlinkClick r:id="rId3"/>
              </a:rPr>
              <a:t>https://www.epa.gov/wqc/national-recommended-water-quality-criteria-human-health-criteria-table</a:t>
            </a:r>
            <a:endParaRPr/>
          </a:p>
          <a:p>
            <a:pPr indent="-88900" lvl="0" marL="228600" rtl="0" algn="l">
              <a:lnSpc>
                <a:spcPct val="90000"/>
              </a:lnSpc>
              <a:spcBef>
                <a:spcPts val="1000"/>
              </a:spcBef>
              <a:spcAft>
                <a:spcPts val="0"/>
              </a:spcAft>
              <a:buClr>
                <a:schemeClr val="dk1"/>
              </a:buClr>
              <a:buSzPts val="2200"/>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id="182" name="Google Shape;182;p23"/>
          <p:cNvSpPr txBox="1"/>
          <p:nvPr>
            <p:ph type="title"/>
          </p:nvPr>
        </p:nvSpPr>
        <p:spPr>
          <a:xfrm>
            <a:off x="2895600" y="764373"/>
            <a:ext cx="8610600" cy="1293028"/>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Clr>
                <a:schemeClr val="dk1"/>
              </a:buClr>
              <a:buSzPts val="4000"/>
              <a:buFont typeface="Century Gothic"/>
              <a:buNone/>
            </a:pPr>
            <a:r>
              <a:rPr lang="en-US"/>
              <a:t>TWO TYPES OF PERMITS</a:t>
            </a:r>
            <a:endParaRPr/>
          </a:p>
        </p:txBody>
      </p:sp>
      <p:sp>
        <p:nvSpPr>
          <p:cNvPr id="183" name="Google Shape;183;p23"/>
          <p:cNvSpPr txBox="1"/>
          <p:nvPr>
            <p:ph idx="1" type="body"/>
          </p:nvPr>
        </p:nvSpPr>
        <p:spPr>
          <a:xfrm>
            <a:off x="685800" y="2194560"/>
            <a:ext cx="10820400" cy="4024125"/>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200"/>
              <a:buChar char="•"/>
            </a:pPr>
            <a:r>
              <a:rPr lang="en-US"/>
              <a:t>Domestic/Municipal</a:t>
            </a:r>
            <a:endParaRPr/>
          </a:p>
          <a:p>
            <a:pPr indent="-228600" lvl="0" marL="228600" rtl="0" algn="l">
              <a:lnSpc>
                <a:spcPct val="90000"/>
              </a:lnSpc>
              <a:spcBef>
                <a:spcPts val="1000"/>
              </a:spcBef>
              <a:spcAft>
                <a:spcPts val="0"/>
              </a:spcAft>
              <a:buClr>
                <a:schemeClr val="dk1"/>
              </a:buClr>
              <a:buSzPts val="2200"/>
              <a:buChar char="•"/>
            </a:pPr>
            <a:r>
              <a:rPr lang="en-US"/>
              <a:t>Industrial</a:t>
            </a:r>
            <a:endParaRPr/>
          </a:p>
        </p:txBody>
      </p:sp>
      <p:pic>
        <p:nvPicPr>
          <p:cNvPr descr="Image result for cartoon house" id="184" name="Google Shape;184;p23"/>
          <p:cNvPicPr preferRelativeResize="0"/>
          <p:nvPr/>
        </p:nvPicPr>
        <p:blipFill rotWithShape="1">
          <a:blip r:embed="rId3">
            <a:alphaModFix/>
          </a:blip>
          <a:srcRect b="0" l="0" r="0" t="0"/>
          <a:stretch/>
        </p:blipFill>
        <p:spPr>
          <a:xfrm>
            <a:off x="4938713" y="2443163"/>
            <a:ext cx="2314575" cy="1971675"/>
          </a:xfrm>
          <a:prstGeom prst="rect">
            <a:avLst/>
          </a:prstGeom>
          <a:noFill/>
          <a:ln>
            <a:noFill/>
          </a:ln>
        </p:spPr>
      </p:pic>
      <p:pic>
        <p:nvPicPr>
          <p:cNvPr descr="Image result for cartoon factory" id="185" name="Google Shape;185;p23"/>
          <p:cNvPicPr preferRelativeResize="0"/>
          <p:nvPr/>
        </p:nvPicPr>
        <p:blipFill rotWithShape="1">
          <a:blip r:embed="rId4">
            <a:alphaModFix/>
          </a:blip>
          <a:srcRect b="0" l="0" r="0" t="0"/>
          <a:stretch/>
        </p:blipFill>
        <p:spPr>
          <a:xfrm>
            <a:off x="8020856" y="3429000"/>
            <a:ext cx="2143125" cy="21431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90" name="Shape 190"/>
        <p:cNvGrpSpPr/>
        <p:nvPr/>
      </p:nvGrpSpPr>
      <p:grpSpPr>
        <a:xfrm>
          <a:off x="0" y="0"/>
          <a:ext cx="0" cy="0"/>
          <a:chOff x="0" y="0"/>
          <a:chExt cx="0" cy="0"/>
        </a:xfrm>
      </p:grpSpPr>
      <p:sp>
        <p:nvSpPr>
          <p:cNvPr id="191" name="Google Shape;191;p24"/>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pic>
        <p:nvPicPr>
          <p:cNvPr id="192" name="Google Shape;192;p24"/>
          <p:cNvPicPr preferRelativeResize="0"/>
          <p:nvPr/>
        </p:nvPicPr>
        <p:blipFill rotWithShape="1">
          <a:blip r:embed="rId3">
            <a:alphaModFix/>
          </a:blip>
          <a:srcRect b="0" l="0" r="0" t="0"/>
          <a:stretch/>
        </p:blipFill>
        <p:spPr>
          <a:xfrm>
            <a:off x="0" y="0"/>
            <a:ext cx="12192000" cy="1441450"/>
          </a:xfrm>
          <a:prstGeom prst="rect">
            <a:avLst/>
          </a:prstGeom>
          <a:noFill/>
          <a:ln>
            <a:noFill/>
          </a:ln>
        </p:spPr>
      </p:pic>
      <p:sp>
        <p:nvSpPr>
          <p:cNvPr id="193" name="Google Shape;193;p24"/>
          <p:cNvSpPr txBox="1"/>
          <p:nvPr>
            <p:ph type="title"/>
          </p:nvPr>
        </p:nvSpPr>
        <p:spPr>
          <a:xfrm>
            <a:off x="685800" y="1066163"/>
            <a:ext cx="3306744" cy="5148371"/>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Clr>
                <a:schemeClr val="dk1"/>
              </a:buClr>
              <a:buSzPts val="3200"/>
              <a:buFont typeface="Century Gothic"/>
              <a:buNone/>
            </a:pPr>
            <a:r>
              <a:rPr lang="en-US" sz="3200"/>
              <a:t>GENERAL VS INDIVIDUAL</a:t>
            </a:r>
            <a:endParaRPr/>
          </a:p>
        </p:txBody>
      </p:sp>
      <p:grpSp>
        <p:nvGrpSpPr>
          <p:cNvPr id="194" name="Google Shape;194;p24"/>
          <p:cNvGrpSpPr/>
          <p:nvPr/>
        </p:nvGrpSpPr>
        <p:grpSpPr>
          <a:xfrm>
            <a:off x="4678344" y="1627199"/>
            <a:ext cx="6403994" cy="4087260"/>
            <a:chOff x="0" y="500074"/>
            <a:chExt cx="6403994" cy="4087260"/>
          </a:xfrm>
        </p:grpSpPr>
        <p:sp>
          <p:nvSpPr>
            <p:cNvPr id="195" name="Google Shape;195;p24"/>
            <p:cNvSpPr/>
            <p:nvPr/>
          </p:nvSpPr>
          <p:spPr>
            <a:xfrm>
              <a:off x="0" y="500074"/>
              <a:ext cx="6403994" cy="2001870"/>
            </a:xfrm>
            <a:prstGeom prst="roundRect">
              <a:avLst>
                <a:gd fmla="val 16667" name="adj"/>
              </a:avLst>
            </a:prstGeom>
            <a:gradFill>
              <a:gsLst>
                <a:gs pos="0">
                  <a:srgbClr val="A83C60"/>
                </a:gs>
                <a:gs pos="78000">
                  <a:srgbClr val="A4004B"/>
                </a:gs>
                <a:gs pos="100000">
                  <a:srgbClr val="A4004B"/>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4"/>
            <p:cNvSpPr txBox="1"/>
            <p:nvPr/>
          </p:nvSpPr>
          <p:spPr>
            <a:xfrm>
              <a:off x="97723" y="597797"/>
              <a:ext cx="6208548" cy="1806424"/>
            </a:xfrm>
            <a:prstGeom prst="rect">
              <a:avLst/>
            </a:prstGeom>
            <a:noFill/>
            <a:ln>
              <a:noFill/>
            </a:ln>
          </p:spPr>
          <p:txBody>
            <a:bodyPr anchorCtr="0" anchor="ctr" bIns="110475" lIns="110475" spcFirstLastPara="1" rIns="110475" wrap="square" tIns="110475">
              <a:noAutofit/>
            </a:bodyPr>
            <a:lstStyle/>
            <a:p>
              <a:pPr indent="0" lvl="0" marL="0" marR="0" rtl="0" algn="l">
                <a:lnSpc>
                  <a:spcPct val="90000"/>
                </a:lnSpc>
                <a:spcBef>
                  <a:spcPts val="0"/>
                </a:spcBef>
                <a:spcAft>
                  <a:spcPts val="0"/>
                </a:spcAft>
                <a:buClr>
                  <a:schemeClr val="lt1"/>
                </a:buClr>
                <a:buSzPts val="2900"/>
                <a:buFont typeface="Century Gothic"/>
                <a:buNone/>
              </a:pPr>
              <a:r>
                <a:rPr b="0" i="0" lang="en-US" sz="2900" u="none" cap="none" strike="noStrike">
                  <a:solidFill>
                    <a:schemeClr val="lt1"/>
                  </a:solidFill>
                  <a:latin typeface="Century Gothic"/>
                  <a:ea typeface="Century Gothic"/>
                  <a:cs typeface="Century Gothic"/>
                  <a:sym typeface="Century Gothic"/>
                </a:rPr>
                <a:t>General permit – Discharges from more than one facility with similar wastewater characteristics in a defined geographical area</a:t>
              </a:r>
              <a:endParaRPr/>
            </a:p>
          </p:txBody>
        </p:sp>
        <p:sp>
          <p:nvSpPr>
            <p:cNvPr id="197" name="Google Shape;197;p24"/>
            <p:cNvSpPr/>
            <p:nvPr/>
          </p:nvSpPr>
          <p:spPr>
            <a:xfrm>
              <a:off x="0" y="2585464"/>
              <a:ext cx="6403994" cy="2001870"/>
            </a:xfrm>
            <a:prstGeom prst="roundRect">
              <a:avLst>
                <a:gd fmla="val 16667" name="adj"/>
              </a:avLst>
            </a:prstGeom>
            <a:gradFill>
              <a:gsLst>
                <a:gs pos="0">
                  <a:srgbClr val="8B439F"/>
                </a:gs>
                <a:gs pos="78000">
                  <a:srgbClr val="811998"/>
                </a:gs>
                <a:gs pos="100000">
                  <a:srgbClr val="811998"/>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24"/>
            <p:cNvSpPr txBox="1"/>
            <p:nvPr/>
          </p:nvSpPr>
          <p:spPr>
            <a:xfrm>
              <a:off x="97723" y="2683187"/>
              <a:ext cx="6208548" cy="1806424"/>
            </a:xfrm>
            <a:prstGeom prst="rect">
              <a:avLst/>
            </a:prstGeom>
            <a:noFill/>
            <a:ln>
              <a:noFill/>
            </a:ln>
          </p:spPr>
          <p:txBody>
            <a:bodyPr anchorCtr="0" anchor="ctr" bIns="110475" lIns="110475" spcFirstLastPara="1" rIns="110475" wrap="square" tIns="110475">
              <a:noAutofit/>
            </a:bodyPr>
            <a:lstStyle/>
            <a:p>
              <a:pPr indent="0" lvl="0" marL="0" marR="0" rtl="0" algn="l">
                <a:lnSpc>
                  <a:spcPct val="90000"/>
                </a:lnSpc>
                <a:spcBef>
                  <a:spcPts val="0"/>
                </a:spcBef>
                <a:spcAft>
                  <a:spcPts val="0"/>
                </a:spcAft>
                <a:buClr>
                  <a:schemeClr val="lt1"/>
                </a:buClr>
                <a:buSzPts val="2900"/>
                <a:buFont typeface="Century Gothic"/>
                <a:buNone/>
              </a:pPr>
              <a:r>
                <a:rPr b="0" i="0" lang="en-US" sz="2900" u="none" cap="none" strike="noStrike">
                  <a:solidFill>
                    <a:schemeClr val="lt1"/>
                  </a:solidFill>
                  <a:latin typeface="Century Gothic"/>
                  <a:ea typeface="Century Gothic"/>
                  <a:cs typeface="Century Gothic"/>
                  <a:sym typeface="Century Gothic"/>
                </a:rPr>
                <a:t>Individual permit – Discharges from a single facility and has specific terms, limits, and conditions tailored to that facility</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3" name="Shape 203"/>
        <p:cNvGrpSpPr/>
        <p:nvPr/>
      </p:nvGrpSpPr>
      <p:grpSpPr>
        <a:xfrm>
          <a:off x="0" y="0"/>
          <a:ext cx="0" cy="0"/>
          <a:chOff x="0" y="0"/>
          <a:chExt cx="0" cy="0"/>
        </a:xfrm>
      </p:grpSpPr>
      <p:sp>
        <p:nvSpPr>
          <p:cNvPr id="204" name="Google Shape;204;p25"/>
          <p:cNvSpPr txBox="1"/>
          <p:nvPr>
            <p:ph type="title"/>
          </p:nvPr>
        </p:nvSpPr>
        <p:spPr>
          <a:xfrm>
            <a:off x="2895600" y="764373"/>
            <a:ext cx="8610600" cy="1293028"/>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Clr>
                <a:schemeClr val="dk1"/>
              </a:buClr>
              <a:buSzPts val="4000"/>
              <a:buFont typeface="Century Gothic"/>
              <a:buNone/>
            </a:pPr>
            <a:r>
              <a:rPr lang="en-US"/>
              <a:t>DOMESTIC/MUNICIPAL</a:t>
            </a:r>
            <a:endParaRPr/>
          </a:p>
        </p:txBody>
      </p:sp>
      <p:sp>
        <p:nvSpPr>
          <p:cNvPr id="205" name="Google Shape;205;p25"/>
          <p:cNvSpPr txBox="1"/>
          <p:nvPr>
            <p:ph idx="1" type="body"/>
          </p:nvPr>
        </p:nvSpPr>
        <p:spPr>
          <a:xfrm>
            <a:off x="685800" y="2194560"/>
            <a:ext cx="10820400" cy="4024125"/>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200"/>
              <a:buChar char="•"/>
            </a:pPr>
            <a:r>
              <a:rPr lang="en-US"/>
              <a:t>Covers water-borne human wastes or graywater from dwellings, commercial buildings, or institutions</a:t>
            </a:r>
            <a:endParaRPr/>
          </a:p>
          <a:p>
            <a:pPr indent="-228600" lvl="0" marL="228600" rtl="0" algn="l">
              <a:lnSpc>
                <a:spcPct val="90000"/>
              </a:lnSpc>
              <a:spcBef>
                <a:spcPts val="1000"/>
              </a:spcBef>
              <a:spcAft>
                <a:spcPts val="0"/>
              </a:spcAft>
              <a:buClr>
                <a:schemeClr val="dk1"/>
              </a:buClr>
              <a:buSzPts val="2200"/>
              <a:buChar char="•"/>
            </a:pPr>
            <a:r>
              <a:rPr lang="en-US"/>
              <a:t>Individual permit name is APDES Form 2A</a:t>
            </a:r>
            <a:endParaRPr/>
          </a:p>
          <a:p>
            <a:pPr indent="-228600" lvl="0" marL="228600" rtl="0" algn="l">
              <a:lnSpc>
                <a:spcPct val="90000"/>
              </a:lnSpc>
              <a:spcBef>
                <a:spcPts val="1000"/>
              </a:spcBef>
              <a:spcAft>
                <a:spcPts val="0"/>
              </a:spcAft>
              <a:buClr>
                <a:schemeClr val="dk1"/>
              </a:buClr>
              <a:buSzPts val="2200"/>
              <a:buChar char="•"/>
            </a:pPr>
            <a:r>
              <a:rPr lang="en-US"/>
              <a:t>General permit names are AKG572000 (small publicly owned treatment works) and AKG573000 (lagoons discharging into surface water)</a:t>
            </a:r>
            <a:endParaRPr/>
          </a:p>
          <a:p>
            <a:pPr indent="-228600" lvl="0" marL="228600" rtl="0" algn="l">
              <a:lnSpc>
                <a:spcPct val="90000"/>
              </a:lnSpc>
              <a:spcBef>
                <a:spcPts val="1000"/>
              </a:spcBef>
              <a:spcAft>
                <a:spcPts val="0"/>
              </a:spcAft>
              <a:buClr>
                <a:schemeClr val="dk1"/>
              </a:buClr>
              <a:buSzPts val="2200"/>
              <a:buChar char="•"/>
            </a:pPr>
            <a:r>
              <a:rPr lang="en-US"/>
              <a:t>Earl Crapps (907-269-7681)</a:t>
            </a:r>
            <a:endParaRPr/>
          </a:p>
          <a:p>
            <a:pPr indent="-228600" lvl="0" marL="228600" rtl="0" algn="l">
              <a:lnSpc>
                <a:spcPct val="90000"/>
              </a:lnSpc>
              <a:spcBef>
                <a:spcPts val="1000"/>
              </a:spcBef>
              <a:spcAft>
                <a:spcPts val="0"/>
              </a:spcAft>
              <a:buClr>
                <a:schemeClr val="dk1"/>
              </a:buClr>
              <a:buSzPts val="2200"/>
              <a:buChar char="•"/>
            </a:pPr>
            <a:r>
              <a:rPr lang="en-US"/>
              <a:t>Marie Klingman (907-451-2101)</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 name="Shape 210"/>
        <p:cNvGrpSpPr/>
        <p:nvPr/>
      </p:nvGrpSpPr>
      <p:grpSpPr>
        <a:xfrm>
          <a:off x="0" y="0"/>
          <a:ext cx="0" cy="0"/>
          <a:chOff x="0" y="0"/>
          <a:chExt cx="0" cy="0"/>
        </a:xfrm>
      </p:grpSpPr>
      <p:sp>
        <p:nvSpPr>
          <p:cNvPr id="211" name="Google Shape;211;p26"/>
          <p:cNvSpPr txBox="1"/>
          <p:nvPr>
            <p:ph type="title"/>
          </p:nvPr>
        </p:nvSpPr>
        <p:spPr>
          <a:xfrm>
            <a:off x="2895600" y="764373"/>
            <a:ext cx="8610600" cy="1293028"/>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Clr>
                <a:schemeClr val="dk1"/>
              </a:buClr>
              <a:buSzPts val="4000"/>
              <a:buFont typeface="Century Gothic"/>
              <a:buNone/>
            </a:pPr>
            <a:r>
              <a:rPr lang="en-US"/>
              <a:t>INDUSTRIAL</a:t>
            </a:r>
            <a:endParaRPr/>
          </a:p>
        </p:txBody>
      </p:sp>
      <p:sp>
        <p:nvSpPr>
          <p:cNvPr id="212" name="Google Shape;212;p26"/>
          <p:cNvSpPr txBox="1"/>
          <p:nvPr>
            <p:ph idx="1" type="body"/>
          </p:nvPr>
        </p:nvSpPr>
        <p:spPr>
          <a:xfrm>
            <a:off x="685800" y="2194560"/>
            <a:ext cx="10820400" cy="4024125"/>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200"/>
              <a:buChar char="•"/>
            </a:pPr>
            <a:r>
              <a:rPr lang="en-US"/>
              <a:t>If discharge is not to surface waters, then a state permit is needed</a:t>
            </a:r>
            <a:endParaRPr/>
          </a:p>
          <a:p>
            <a:pPr indent="-228600" lvl="0" marL="228600" rtl="0" algn="l">
              <a:lnSpc>
                <a:spcPct val="90000"/>
              </a:lnSpc>
              <a:spcBef>
                <a:spcPts val="1000"/>
              </a:spcBef>
              <a:spcAft>
                <a:spcPts val="0"/>
              </a:spcAft>
              <a:buClr>
                <a:schemeClr val="dk1"/>
              </a:buClr>
              <a:buSzPts val="2200"/>
              <a:buChar char="•"/>
            </a:pPr>
            <a:r>
              <a:rPr lang="en-US"/>
              <a:t>Typically general unless for a specific facility or a specific disposal activity</a:t>
            </a:r>
            <a:endParaRPr/>
          </a:p>
          <a:p>
            <a:pPr indent="-228600" lvl="0" marL="228600" rtl="0" algn="l">
              <a:lnSpc>
                <a:spcPct val="90000"/>
              </a:lnSpc>
              <a:spcBef>
                <a:spcPts val="1000"/>
              </a:spcBef>
              <a:spcAft>
                <a:spcPts val="0"/>
              </a:spcAft>
              <a:buClr>
                <a:schemeClr val="dk1"/>
              </a:buClr>
              <a:buSzPts val="2200"/>
              <a:buChar char="•"/>
            </a:pPr>
            <a:r>
              <a:rPr lang="en-US"/>
              <a:t>Individual broad permit is APDES Form 1: General, needed for anyone applying for an individual permit</a:t>
            </a:r>
            <a:endParaRPr/>
          </a:p>
          <a:p>
            <a:pPr indent="-228600" lvl="0" marL="228600" rtl="0" algn="l">
              <a:lnSpc>
                <a:spcPct val="90000"/>
              </a:lnSpc>
              <a:spcBef>
                <a:spcPts val="1000"/>
              </a:spcBef>
              <a:spcAft>
                <a:spcPts val="0"/>
              </a:spcAft>
              <a:buClr>
                <a:schemeClr val="dk1"/>
              </a:buClr>
              <a:buSzPts val="2200"/>
              <a:buChar char="•"/>
            </a:pPr>
            <a:r>
              <a:rPr lang="en-US"/>
              <a:t>Earl Crapps (907-269-7681)</a:t>
            </a:r>
            <a:endParaRPr/>
          </a:p>
          <a:p>
            <a:pPr indent="-228600" lvl="0" marL="228600" rtl="0" algn="l">
              <a:lnSpc>
                <a:spcPct val="90000"/>
              </a:lnSpc>
              <a:spcBef>
                <a:spcPts val="1000"/>
              </a:spcBef>
              <a:spcAft>
                <a:spcPts val="0"/>
              </a:spcAft>
              <a:buClr>
                <a:schemeClr val="dk1"/>
              </a:buClr>
              <a:buSzPts val="2200"/>
              <a:buChar char="•"/>
            </a:pPr>
            <a:r>
              <a:rPr lang="en-US"/>
              <a:t>Marie Klingman (907-451-2101)</a:t>
            </a:r>
            <a:endParaRPr/>
          </a:p>
          <a:p>
            <a:pPr indent="-88900" lvl="0" marL="228600" rtl="0" algn="l">
              <a:lnSpc>
                <a:spcPct val="90000"/>
              </a:lnSpc>
              <a:spcBef>
                <a:spcPts val="1000"/>
              </a:spcBef>
              <a:spcAft>
                <a:spcPts val="0"/>
              </a:spcAft>
              <a:buClr>
                <a:schemeClr val="dk1"/>
              </a:buClr>
              <a:buSzPts val="2200"/>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6" name="Shape 216"/>
        <p:cNvGrpSpPr/>
        <p:nvPr/>
      </p:nvGrpSpPr>
      <p:grpSpPr>
        <a:xfrm>
          <a:off x="0" y="0"/>
          <a:ext cx="0" cy="0"/>
          <a:chOff x="0" y="0"/>
          <a:chExt cx="0" cy="0"/>
        </a:xfrm>
      </p:grpSpPr>
      <p:sp>
        <p:nvSpPr>
          <p:cNvPr id="217" name="Google Shape;217;p27"/>
          <p:cNvSpPr txBox="1"/>
          <p:nvPr>
            <p:ph type="title"/>
          </p:nvPr>
        </p:nvSpPr>
        <p:spPr>
          <a:xfrm>
            <a:off x="2895600" y="764373"/>
            <a:ext cx="8610600" cy="1293028"/>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Clr>
                <a:schemeClr val="dk1"/>
              </a:buClr>
              <a:buSzPts val="4000"/>
              <a:buFont typeface="Century Gothic"/>
              <a:buNone/>
            </a:pPr>
            <a:r>
              <a:rPr lang="en-US"/>
              <a:t>INFO NEEDED</a:t>
            </a:r>
            <a:endParaRPr/>
          </a:p>
        </p:txBody>
      </p:sp>
      <p:sp>
        <p:nvSpPr>
          <p:cNvPr id="218" name="Google Shape;218;p27"/>
          <p:cNvSpPr txBox="1"/>
          <p:nvPr>
            <p:ph idx="1" type="body"/>
          </p:nvPr>
        </p:nvSpPr>
        <p:spPr>
          <a:xfrm>
            <a:off x="685800" y="2194560"/>
            <a:ext cx="10820400" cy="4024125"/>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200"/>
              <a:buChar char="•"/>
            </a:pPr>
            <a:r>
              <a:rPr lang="en-US"/>
              <a:t>Geographic location of facility</a:t>
            </a:r>
            <a:endParaRPr/>
          </a:p>
          <a:p>
            <a:pPr indent="-228600" lvl="0" marL="228600" rtl="0" algn="l">
              <a:lnSpc>
                <a:spcPct val="90000"/>
              </a:lnSpc>
              <a:spcBef>
                <a:spcPts val="1000"/>
              </a:spcBef>
              <a:spcAft>
                <a:spcPts val="0"/>
              </a:spcAft>
              <a:buClr>
                <a:schemeClr val="dk1"/>
              </a:buClr>
              <a:buSzPts val="2200"/>
              <a:buChar char="•"/>
            </a:pPr>
            <a:r>
              <a:rPr lang="en-US"/>
              <a:t>General party information</a:t>
            </a:r>
            <a:endParaRPr/>
          </a:p>
          <a:p>
            <a:pPr indent="-228600" lvl="0" marL="228600" rtl="0" algn="l">
              <a:lnSpc>
                <a:spcPct val="90000"/>
              </a:lnSpc>
              <a:spcBef>
                <a:spcPts val="1000"/>
              </a:spcBef>
              <a:spcAft>
                <a:spcPts val="0"/>
              </a:spcAft>
              <a:buClr>
                <a:schemeClr val="dk1"/>
              </a:buClr>
              <a:buSzPts val="2200"/>
              <a:buChar char="•"/>
            </a:pPr>
            <a:r>
              <a:rPr lang="en-US"/>
              <a:t>Pollutant characteristics</a:t>
            </a:r>
            <a:endParaRPr/>
          </a:p>
          <a:p>
            <a:pPr indent="-228600" lvl="0" marL="228600" rtl="0" algn="l">
              <a:lnSpc>
                <a:spcPct val="90000"/>
              </a:lnSpc>
              <a:spcBef>
                <a:spcPts val="1000"/>
              </a:spcBef>
              <a:spcAft>
                <a:spcPts val="0"/>
              </a:spcAft>
              <a:buClr>
                <a:schemeClr val="dk1"/>
              </a:buClr>
              <a:buSzPts val="2200"/>
              <a:buChar char="•"/>
            </a:pPr>
            <a:r>
              <a:rPr lang="en-US"/>
              <a:t>Potential environmental effects of pollutants into surface water</a:t>
            </a:r>
            <a:endParaRPr/>
          </a:p>
          <a:p>
            <a:pPr indent="-228600" lvl="0" marL="228600" rtl="0" algn="l">
              <a:lnSpc>
                <a:spcPct val="90000"/>
              </a:lnSpc>
              <a:spcBef>
                <a:spcPts val="1000"/>
              </a:spcBef>
              <a:spcAft>
                <a:spcPts val="0"/>
              </a:spcAft>
              <a:buClr>
                <a:schemeClr val="dk1"/>
              </a:buClr>
              <a:buSzPts val="2200"/>
              <a:buChar char="•"/>
            </a:pPr>
            <a:r>
              <a:rPr lang="en-US"/>
              <a:t>Rate of discharge</a:t>
            </a:r>
            <a:endParaRPr/>
          </a:p>
          <a:p>
            <a:pPr indent="-228600" lvl="0" marL="228600" rtl="0" algn="l">
              <a:lnSpc>
                <a:spcPct val="90000"/>
              </a:lnSpc>
              <a:spcBef>
                <a:spcPts val="1000"/>
              </a:spcBef>
              <a:spcAft>
                <a:spcPts val="0"/>
              </a:spcAft>
              <a:buClr>
                <a:schemeClr val="dk1"/>
              </a:buClr>
              <a:buSzPts val="2200"/>
              <a:buChar char="•"/>
            </a:pPr>
            <a:r>
              <a:rPr lang="en-US"/>
              <a:t>Nearby bodies of water</a:t>
            </a:r>
            <a:endParaRPr/>
          </a:p>
          <a:p>
            <a:pPr indent="-228600" lvl="0" marL="228600" rtl="0" algn="l">
              <a:lnSpc>
                <a:spcPct val="90000"/>
              </a:lnSpc>
              <a:spcBef>
                <a:spcPts val="1000"/>
              </a:spcBef>
              <a:spcAft>
                <a:spcPts val="0"/>
              </a:spcAft>
              <a:buClr>
                <a:schemeClr val="dk1"/>
              </a:buClr>
              <a:buSzPts val="2200"/>
              <a:buChar char="•"/>
            </a:pPr>
            <a:r>
              <a:rPr lang="en-US"/>
              <a:t>Existing environmental permits</a:t>
            </a:r>
            <a:endParaRPr/>
          </a:p>
          <a:p>
            <a:pPr indent="-228600" lvl="0" marL="228600" rtl="0" algn="l">
              <a:lnSpc>
                <a:spcPct val="90000"/>
              </a:lnSpc>
              <a:spcBef>
                <a:spcPts val="1000"/>
              </a:spcBef>
              <a:spcAft>
                <a:spcPts val="0"/>
              </a:spcAft>
              <a:buClr>
                <a:schemeClr val="dk1"/>
              </a:buClr>
              <a:buSzPts val="2200"/>
              <a:buChar char="•"/>
            </a:pPr>
            <a:r>
              <a:rPr lang="en-US"/>
              <a:t>Testing data for BOD, TSS, pH, flow rate, fecal coliform bacteria, residual chlorine</a:t>
            </a:r>
            <a:endParaRPr/>
          </a:p>
        </p:txBody>
      </p:sp>
    </p:spTree>
  </p:cSld>
  <p:clrMapOvr>
    <a:masterClrMapping/>
  </p:clrMapOvr>
</p:sld>
</file>

<file path=ppt/theme/theme1.xml><?xml version="1.0" encoding="utf-8"?>
<a:theme xmlns:a="http://schemas.openxmlformats.org/drawingml/2006/main" xmlns:r="http://schemas.openxmlformats.org/officeDocument/2006/relationships" name="Vapor Trail">
  <a:themeElements>
    <a:clrScheme name="Vapor Trail">
      <a:dk1>
        <a:srgbClr val="000000"/>
      </a:dk1>
      <a:lt1>
        <a:srgbClr val="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